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</p:sldIdLst>
  <p:sldSz cx="9144000" cy="6858000" type="screen4x3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E75FC68-1FAA-4CBB-A038-CADC5064AB67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6"/>
            <p14:sldId id="267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0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4368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57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8392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906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38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7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0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6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32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0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8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6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16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009D5-3144-4484-BF87-3DBA8D11509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1F2372-3D30-46F6-B095-AF7B7D4FC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7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27849C0-2B8B-4E94-857D-6C8360DB23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120" y="522767"/>
            <a:ext cx="4230377" cy="4372482"/>
          </a:xfrm>
          <a:prstGeom prst="rect">
            <a:avLst/>
          </a:prstGeom>
        </p:spPr>
      </p:pic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3479799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>
            <a:off x="0" y="5033007"/>
            <a:ext cx="4053016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941168"/>
            <a:ext cx="482453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40" y="116632"/>
            <a:ext cx="3635896" cy="2724150"/>
          </a:xfrm>
        </p:spPr>
        <p:txBody>
          <a:bodyPr>
            <a:normAutofit/>
          </a:bodyPr>
          <a:lstStyle/>
          <a:p>
            <a:r>
              <a:rPr lang="ru-RU" sz="3500" b="1" dirty="0">
                <a:ln w="1905"/>
                <a:solidFill>
                  <a:srgbClr val="FEFF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ВВЕРХУ. ВНИЗУ. СЛЕВА. СПРАВА.</a:t>
            </a:r>
            <a:endParaRPr lang="ru-RU" sz="3500" dirty="0">
              <a:solidFill>
                <a:srgbClr val="FE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B5BE40C-0BBE-4CF3-80E6-4B286C4794C8}"/>
              </a:ext>
            </a:extLst>
          </p:cNvPr>
          <p:cNvSpPr txBox="1"/>
          <p:nvPr/>
        </p:nvSpPr>
        <p:spPr>
          <a:xfrm>
            <a:off x="5724128" y="5151390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Презентацию подготовила:</a:t>
            </a:r>
          </a:p>
          <a:p>
            <a:r>
              <a:rPr lang="ru-RU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Мазеева</a:t>
            </a:r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 Оксана Сергеевна </a:t>
            </a:r>
          </a:p>
          <a:p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МБОУ </a:t>
            </a:r>
            <a:r>
              <a:rPr lang="ru-RU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Барвихинская</a:t>
            </a:r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 СОШ</a:t>
            </a:r>
          </a:p>
          <a:p>
            <a:r>
              <a:rPr lang="ru-RU" b="1" dirty="0">
                <a:latin typeface="Cambria Math" panose="02040503050406030204" pitchFamily="18" charset="0"/>
                <a:ea typeface="Cambria Math" panose="02040503050406030204" pitchFamily="18" charset="0"/>
              </a:rPr>
              <a:t>2017 год</a:t>
            </a:r>
          </a:p>
        </p:txBody>
      </p:sp>
    </p:spTree>
    <p:extLst>
      <p:ext uri="{BB962C8B-B14F-4D97-AF65-F5344CB8AC3E}">
        <p14:creationId xmlns:p14="http://schemas.microsoft.com/office/powerpoint/2010/main" val="127873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74BD6B0-E5B1-4AFA-8835-786EC3A28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7657707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4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FF7A76-3A2F-443F-8B06-649D78158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168"/>
            <a:ext cx="9144000" cy="644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8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2249AFC2-2053-4EBA-A569-54DEA5F5E1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6120680" cy="2520280"/>
          </a:xfrm>
        </p:spPr>
      </p:pic>
    </p:spTree>
    <p:extLst>
      <p:ext uri="{BB962C8B-B14F-4D97-AF65-F5344CB8AC3E}">
        <p14:creationId xmlns:p14="http://schemas.microsoft.com/office/powerpoint/2010/main" val="425423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Развивающая игра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0" y="1628800"/>
            <a:ext cx="2411760" cy="136815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задачи</a:t>
            </a:r>
          </a:p>
        </p:txBody>
      </p:sp>
      <p:sp>
        <p:nvSpPr>
          <p:cNvPr id="8" name="Нашивка 7"/>
          <p:cNvSpPr/>
          <p:nvPr/>
        </p:nvSpPr>
        <p:spPr>
          <a:xfrm>
            <a:off x="11484768" y="0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0" y="4221088"/>
            <a:ext cx="2411760" cy="1363135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задачи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1760" y="1988840"/>
            <a:ext cx="612068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/>
              <a:t>Закрепление пространственных представлений (слева, справа, посередине, вверху справа, внизу справа, вверху слева и внизу слева)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11760" y="4437112"/>
            <a:ext cx="612068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Речевое развитие: правильное называние нарисованных предметов и при ответах использование полных предложений.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3015095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4941168"/>
            <a:ext cx="6912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справа?</a:t>
            </a:r>
          </a:p>
          <a:p>
            <a:r>
              <a:rPr lang="ru-RU" dirty="0"/>
              <a:t>Кто нарисован слева?</a:t>
            </a:r>
          </a:p>
          <a:p>
            <a:r>
              <a:rPr lang="ru-RU" dirty="0"/>
              <a:t>Кто нарисован посередине?</a:t>
            </a:r>
          </a:p>
          <a:p>
            <a:r>
              <a:rPr lang="ru-RU" dirty="0"/>
              <a:t>Герои из какого мультфильма пожаловали к нам на урок?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2028C60-F6CD-4F6C-B629-21EA5AFF7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2088232" cy="34047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E8AF02F-514B-4BC8-80EF-9DB48DB389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16561"/>
            <a:ext cx="3528392" cy="39330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720FD4D-96CF-4692-8A72-EBDE1EC4FF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12" y="1036194"/>
            <a:ext cx="2698576" cy="362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0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13176"/>
            <a:ext cx="29883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находится справа от Шапокляк?</a:t>
            </a:r>
          </a:p>
          <a:p>
            <a:r>
              <a:rPr lang="ru-RU" dirty="0"/>
              <a:t>Кто находится слева от Печкина?</a:t>
            </a:r>
          </a:p>
          <a:p>
            <a:r>
              <a:rPr lang="ru-RU" dirty="0"/>
              <a:t>Кто едет в третьем вагоне?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90B5F88-512C-4E9A-B151-71F5CECE3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" y="1556793"/>
            <a:ext cx="8867775" cy="330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15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E:\Klipart.дети и игрушки\detskiy\detskiy\detskiy\Вол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3920" y="7010400"/>
            <a:ext cx="4168080" cy="416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7960" y="4077072"/>
            <a:ext cx="451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посередине?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86263C0-35E9-4A2B-86FA-FD06FAEE81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36" y="476672"/>
            <a:ext cx="1485867" cy="194421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520F15D-B459-45B7-B81B-1C556C7856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310828"/>
            <a:ext cx="2645366" cy="26938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1E03AB-9E42-4844-9F97-56D8D9B065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77072"/>
            <a:ext cx="1688976" cy="239412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F20E200-67C1-408F-BE11-431B77FFD9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57" y="4201632"/>
            <a:ext cx="1863823" cy="21450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3971659-9E89-4398-B84A-DC68D66928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023" y="273483"/>
            <a:ext cx="1652761" cy="23505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CA9C498-D6F3-4793-808B-3B105C44E050}"/>
              </a:ext>
            </a:extLst>
          </p:cNvPr>
          <p:cNvSpPr txBox="1"/>
          <p:nvPr/>
        </p:nvSpPr>
        <p:spPr>
          <a:xfrm>
            <a:off x="2487960" y="4446404"/>
            <a:ext cx="3452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в верхнем правом углу?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428CB4C-646E-43A6-9DB3-27EB86BCBFBD}"/>
              </a:ext>
            </a:extLst>
          </p:cNvPr>
          <p:cNvSpPr txBox="1"/>
          <p:nvPr/>
        </p:nvSpPr>
        <p:spPr>
          <a:xfrm>
            <a:off x="2487960" y="5128237"/>
            <a:ext cx="3145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в нижнем левом углу?</a:t>
            </a:r>
          </a:p>
          <a:p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32F24B0-7874-4445-9E46-0272539EDC07}"/>
              </a:ext>
            </a:extLst>
          </p:cNvPr>
          <p:cNvSpPr txBox="1"/>
          <p:nvPr/>
        </p:nvSpPr>
        <p:spPr>
          <a:xfrm>
            <a:off x="2480793" y="5728633"/>
            <a:ext cx="3145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в верхнем левом  углу?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13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BF69A28-A171-498E-A6C6-074DD15605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2" y="42315"/>
            <a:ext cx="1944216" cy="228417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FADE1FB-C989-475D-921B-5C5BB580A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148" y="2472814"/>
            <a:ext cx="2111002" cy="21299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F442EFE-32FC-4425-8F0D-E54AF68974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49074"/>
            <a:ext cx="1104822" cy="18177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B7C956C-E556-4819-A111-08AFD90EBE9A}"/>
              </a:ext>
            </a:extLst>
          </p:cNvPr>
          <p:cNvSpPr txBox="1"/>
          <p:nvPr/>
        </p:nvSpPr>
        <p:spPr>
          <a:xfrm>
            <a:off x="467544" y="306896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посередине?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F2764E0-6907-4B5F-9B5C-1AC4FDE11D4B}"/>
              </a:ext>
            </a:extLst>
          </p:cNvPr>
          <p:cNvSpPr txBox="1"/>
          <p:nvPr/>
        </p:nvSpPr>
        <p:spPr>
          <a:xfrm>
            <a:off x="467544" y="41490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нарисован </a:t>
            </a:r>
            <a:r>
              <a:rPr lang="ru-RU" dirty="0" smtClean="0"/>
              <a:t>внизу</a:t>
            </a:r>
            <a:r>
              <a:rPr lang="ru-RU" dirty="0"/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BB1C11C-0B25-4937-A70F-7883673D4E36}"/>
              </a:ext>
            </a:extLst>
          </p:cNvPr>
          <p:cNvSpPr txBox="1"/>
          <p:nvPr/>
        </p:nvSpPr>
        <p:spPr>
          <a:xfrm>
            <a:off x="467544" y="530120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Кто </a:t>
            </a:r>
            <a:r>
              <a:rPr lang="ru-RU"/>
              <a:t>нарисован </a:t>
            </a:r>
            <a:r>
              <a:rPr lang="ru-RU" smtClean="0"/>
              <a:t>вверху</a:t>
            </a:r>
            <a:r>
              <a:rPr lang="ru-R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4078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061223"/>
            <a:ext cx="77852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Объект 4" descr="Изображение выглядит как текс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237" y="640080"/>
            <a:ext cx="4780023" cy="525277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175274-7C6B-4241-B354-6D3C94C06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645106"/>
            <a:ext cx="2737709" cy="12598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500" dirty="0"/>
              <a:t>ВВЕРХУ. ВНИЗУ. СЛЕВА. СПРАВА.</a:t>
            </a:r>
          </a:p>
        </p:txBody>
      </p:sp>
    </p:spTree>
    <p:extLst>
      <p:ext uri="{BB962C8B-B14F-4D97-AF65-F5344CB8AC3E}">
        <p14:creationId xmlns:p14="http://schemas.microsoft.com/office/powerpoint/2010/main" val="350382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66F668-8F13-4084-9D13-5CB1DBBA4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В ТЕТРАДИ</a:t>
            </a:r>
          </a:p>
        </p:txBody>
      </p:sp>
      <p:pic>
        <p:nvPicPr>
          <p:cNvPr id="5" name="Объект 4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176699A-925A-43B5-BF06-0EAC6B013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3600"/>
            <a:ext cx="5765674" cy="4031704"/>
          </a:xfrm>
        </p:spPr>
      </p:pic>
    </p:spTree>
    <p:extLst>
      <p:ext uri="{BB962C8B-B14F-4D97-AF65-F5344CB8AC3E}">
        <p14:creationId xmlns:p14="http://schemas.microsoft.com/office/powerpoint/2010/main" val="331645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09A482C-CCAB-4D71-B6AF-3F3AF2DCF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76387"/>
            <a:ext cx="7128791" cy="430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4339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217</TotalTime>
  <Words>148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Cambria Math</vt:lpstr>
      <vt:lpstr>Century Gothic</vt:lpstr>
      <vt:lpstr>Wingdings 3</vt:lpstr>
      <vt:lpstr>Легкий дым</vt:lpstr>
      <vt:lpstr>ВВЕРХУ. ВНИЗУ. СЛЕВА. СПРАВА.</vt:lpstr>
      <vt:lpstr>Развивающая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ВВЕРХУ. ВНИЗУ. СЛЕВА. СПРАВА.</vt:lpstr>
      <vt:lpstr>РАБОТА В ТЕТРАДИ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СЛЕВА, СПРАВА ВВЕРХУ, ВНИЗУ</dc:title>
  <dc:creator>Admin</dc:creator>
  <cp:lastModifiedBy>admin</cp:lastModifiedBy>
  <cp:revision>19</cp:revision>
  <cp:lastPrinted>2012-01-26T20:07:52Z</cp:lastPrinted>
  <dcterms:created xsi:type="dcterms:W3CDTF">2011-12-10T16:32:54Z</dcterms:created>
  <dcterms:modified xsi:type="dcterms:W3CDTF">2017-09-06T09:45:35Z</dcterms:modified>
</cp:coreProperties>
</file>