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A4C5AF-4FE7-4A57-9C56-8D1C61D286C3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453712-1AA4-4026-9338-0E2729CAE0F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Writing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обучение написанию письма </a:t>
            </a:r>
            <a:br>
              <a:rPr lang="ru-RU" dirty="0" smtClean="0"/>
            </a:br>
            <a:r>
              <a:rPr lang="ru-RU" dirty="0" smtClean="0"/>
              <a:t>в 6-х классах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Учитель иностранного языка,</a:t>
            </a:r>
          </a:p>
          <a:p>
            <a:pPr algn="r"/>
            <a:r>
              <a:rPr lang="ru-RU" dirty="0" smtClean="0"/>
              <a:t>к.и.н. Смирнов А.Ю.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Переход на новый УМК </a:t>
            </a:r>
            <a:r>
              <a:rPr lang="ru-RU" dirty="0" err="1" smtClean="0"/>
              <a:t>Кузовлев</a:t>
            </a:r>
            <a:endParaRPr lang="ru-RU" dirty="0" smtClean="0"/>
          </a:p>
          <a:p>
            <a:r>
              <a:rPr lang="ru-RU" dirty="0" smtClean="0"/>
              <a:t>Слабые навыки письма</a:t>
            </a:r>
          </a:p>
          <a:p>
            <a:r>
              <a:rPr lang="ru-RU" dirty="0" smtClean="0"/>
              <a:t>Объём текста</a:t>
            </a:r>
          </a:p>
          <a:p>
            <a:r>
              <a:rPr lang="ru-RU" dirty="0" smtClean="0"/>
              <a:t>Понимание вопросов к заданию</a:t>
            </a:r>
          </a:p>
          <a:p>
            <a:r>
              <a:rPr lang="ru-RU" dirty="0" smtClean="0"/>
              <a:t>Наработка устойчивых оборотов</a:t>
            </a:r>
          </a:p>
          <a:p>
            <a:r>
              <a:rPr lang="ru-RU" dirty="0" smtClean="0"/>
              <a:t>Соблюдение формальных требований к оформлению письма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решения проблемы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Совместное чтение задания и его проработка до полного понимания</a:t>
            </a:r>
          </a:p>
          <a:p>
            <a:r>
              <a:rPr lang="ru-RU" dirty="0" smtClean="0"/>
              <a:t>Вычленение вопросов на которые требуется дать ответ</a:t>
            </a:r>
          </a:p>
          <a:p>
            <a:r>
              <a:rPr lang="ru-RU" dirty="0" smtClean="0"/>
              <a:t>Определение объёма письма по количеству знаков</a:t>
            </a:r>
          </a:p>
          <a:p>
            <a:r>
              <a:rPr lang="ru-RU" dirty="0" smtClean="0"/>
              <a:t>Формулы вежливости в начале и в конце письма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решения проблемы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Написание письма по-русски</a:t>
            </a:r>
          </a:p>
          <a:p>
            <a:r>
              <a:rPr lang="ru-RU" dirty="0" smtClean="0"/>
              <a:t>Построение фраз на русском языке с учётом прямого порядка слов и изученной лексики</a:t>
            </a:r>
          </a:p>
          <a:p>
            <a:r>
              <a:rPr lang="ru-RU" dirty="0" smtClean="0"/>
              <a:t>Соблюдение формулы вежливости</a:t>
            </a:r>
          </a:p>
          <a:p>
            <a:r>
              <a:rPr lang="ru-RU" dirty="0" smtClean="0"/>
              <a:t>Ответы на поставленные вопросы</a:t>
            </a:r>
          </a:p>
          <a:p>
            <a:r>
              <a:rPr lang="ru-RU" dirty="0" smtClean="0"/>
              <a:t>Подсчёт знаков на соответствие заданию</a:t>
            </a:r>
          </a:p>
          <a:p>
            <a:r>
              <a:rPr lang="ru-RU" dirty="0" smtClean="0"/>
              <a:t>Перевод на английский язык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Письмо соответствует объёму </a:t>
            </a:r>
          </a:p>
          <a:p>
            <a:r>
              <a:rPr lang="ru-RU" dirty="0" smtClean="0"/>
              <a:t>Соблюдены формулы вежливости</a:t>
            </a:r>
          </a:p>
          <a:p>
            <a:r>
              <a:rPr lang="ru-RU" dirty="0" smtClean="0"/>
              <a:t>Даны ответы на поставленные вопросы</a:t>
            </a:r>
          </a:p>
          <a:p>
            <a:r>
              <a:rPr lang="ru-RU" dirty="0" smtClean="0"/>
              <a:t>Использованы соответствующая лексика и грамматические обороты</a:t>
            </a:r>
          </a:p>
          <a:p>
            <a:r>
              <a:rPr lang="ru-RU" dirty="0" smtClean="0"/>
              <a:t>Полное понимание формата письма</a:t>
            </a:r>
          </a:p>
          <a:p>
            <a:r>
              <a:rPr lang="ru-RU" dirty="0" smtClean="0"/>
              <a:t>Повышение навыков письменной речи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</TotalTime>
  <Words>130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Writing обучение написанию письма  в 6-х классах</vt:lpstr>
      <vt:lpstr>Проблема</vt:lpstr>
      <vt:lpstr>Алгоритм решения проблемы 1</vt:lpstr>
      <vt:lpstr>Алгоритм решения проблемы 2</vt:lpstr>
      <vt:lpstr>результат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обучение написанию письма  в 6-х классах</dc:title>
  <dc:creator>User</dc:creator>
  <cp:lastModifiedBy>User</cp:lastModifiedBy>
  <cp:revision>11</cp:revision>
  <dcterms:created xsi:type="dcterms:W3CDTF">2016-11-16T06:48:45Z</dcterms:created>
  <dcterms:modified xsi:type="dcterms:W3CDTF">2016-11-16T07:06:37Z</dcterms:modified>
</cp:coreProperties>
</file>