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0A36A-0D68-4871-8F09-2FE79C08BD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73555-16B2-4E20-B989-F9544D4172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FF0000"/>
                </a:solidFill>
              </a:rPr>
              <a:t>5 юных героев Великой отечественной войны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929198"/>
            <a:ext cx="2700334" cy="70960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Мусалова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Е.А.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ГБОУ Школа №625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357298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начале ноября 1941 года Саша простудился и слег. Комиссар разрешил ему отлежаться у проверенного человека в ближайшей деревне. Но нашелся предатель, который выдал его. Ночью фашисты ворвались в дом, где лежал больной партизан. Чекалин успел схватить приготовленную гранату и бросить ее, но та не взорвалась... Через несколько дней пыток фашисты повесили подростка на центральной площади </a:t>
            </a:r>
            <a:r>
              <a:rPr lang="ru-RU" b="1" dirty="0" err="1"/>
              <a:t>Лихвина</a:t>
            </a:r>
            <a:r>
              <a:rPr lang="ru-RU" b="1" dirty="0"/>
              <a:t> и более 20 дней не разрешали убирать с виселицы его труп. И только когда город был освобожден от захватчиков, боевые соратники партизана Чекалина похоронили его с воинскими почестями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b="1" dirty="0"/>
              <a:t>Звание Героя Советского Союза Александру Чекалину было присвоено в 1942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Зина Портнова, 17 лет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://22-91.ru/upload/images/places/47/cd/df427eafcfa7d5e773968e22cbfc13296853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2738933" cy="38576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1714488"/>
            <a:ext cx="60721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Член подпольной </a:t>
            </a:r>
            <a:r>
              <a:rPr lang="ru-RU" b="1" dirty="0" err="1"/>
              <a:t>комсомсомольско-молодежной</a:t>
            </a:r>
            <a:r>
              <a:rPr lang="ru-RU" b="1" dirty="0"/>
              <a:t> организации "Юные мстители", разведчица партизанского отряда имени Ворошилова на территории Белорусской ССР.</a:t>
            </a:r>
          </a:p>
          <a:p>
            <a:r>
              <a:rPr lang="ru-RU" b="1" dirty="0"/>
              <a:t>Родилась в 1926 году в Ленинграде, окончила там 7 </a:t>
            </a:r>
            <a:r>
              <a:rPr lang="ru-RU" b="1" dirty="0" smtClean="0"/>
              <a:t>классов.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3357562"/>
            <a:ext cx="57864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1942 году она вступила в </a:t>
            </a:r>
            <a:r>
              <a:rPr lang="ru-RU" b="1" dirty="0" err="1"/>
              <a:t>Обольскую</a:t>
            </a:r>
            <a:r>
              <a:rPr lang="ru-RU" b="1" dirty="0"/>
              <a:t> подпольную комсомольско-молодежную организацию "Юные мстители" и активно участвовала в распространении листовок среди населения и диверсиях против захватчиков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285992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Во время допроса девочка схватила со стола пистолет фашистского следователя, застрелила его и еще двух гитлеровцев, пыталась бежать, но была схвачена.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928934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10 января 1944 года в деревне </a:t>
            </a:r>
            <a:r>
              <a:rPr lang="ru-RU" b="1" dirty="0" err="1"/>
              <a:t>Горяны</a:t>
            </a:r>
            <a:r>
              <a:rPr lang="ru-RU" b="1" dirty="0"/>
              <a:t> ныне </a:t>
            </a:r>
            <a:r>
              <a:rPr lang="ru-RU" b="1" dirty="0" err="1"/>
              <a:t>Шумилинского</a:t>
            </a:r>
            <a:r>
              <a:rPr lang="ru-RU" b="1" dirty="0"/>
              <a:t> района Витебской области Белоруссии 17-летнюю Зину расстреляли.</a:t>
            </a:r>
          </a:p>
          <a:p>
            <a:endParaRPr lang="ru-RU" b="1" dirty="0" smtClean="0"/>
          </a:p>
          <a:p>
            <a:r>
              <a:rPr lang="ru-RU" b="1" dirty="0" smtClean="0"/>
              <a:t>Звание </a:t>
            </a:r>
            <a:r>
              <a:rPr lang="ru-RU" b="1" dirty="0"/>
              <a:t>Героя Советского Союза Портновой Зинаиде было присвоено в 1958 году.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14298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августа 1943 года Зина - разведчица партизанского отряда имени Ворошилова. В декабре 1943-го она получила задание выявить причины провала организации "Юные мстители" и наладить связь с подпольем. Но при возвращении в отряд Зину арестовали.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08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боевых действиях во время Великой Отечественной войны, по разным данным, принимали участие до нескольких десятков тысяч несовершеннолетних. "Сыновья полка", пионеры-герои - они сражались и гибли наравне со взрослыми. За боевые заслуги награждались орденами и медалями. </a:t>
            </a:r>
            <a:endParaRPr lang="ru-RU" sz="2400" b="1" dirty="0" smtClean="0"/>
          </a:p>
          <a:p>
            <a:r>
              <a:rPr lang="ru-RU" sz="2400" b="1" dirty="0" smtClean="0"/>
              <a:t>Пять </a:t>
            </a:r>
            <a:r>
              <a:rPr lang="ru-RU" sz="2400" b="1" dirty="0"/>
              <a:t>несовершеннолетних бойцов Великой Отечественной были удостоены высшей награды - званий Героев СССР. Все - посмертно, оставшись в учебниках и книжках детьми и подростками.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Марат </a:t>
            </a:r>
            <a:r>
              <a:rPr lang="ru-RU" b="1" dirty="0" err="1">
                <a:solidFill>
                  <a:srgbClr val="C00000"/>
                </a:solidFill>
              </a:rPr>
              <a:t>Казей</a:t>
            </a:r>
            <a:r>
              <a:rPr lang="ru-RU" b="1" dirty="0">
                <a:solidFill>
                  <a:srgbClr val="C00000"/>
                </a:solidFill>
              </a:rPr>
              <a:t>, 14 лет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rg.ru/i/gallery/37d6a56c/98cc2e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2244296" cy="30003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1571613"/>
            <a:ext cx="6000792" cy="466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Участник партизанского отряда имени 25-летия Октября, разведчик штаба 200-й партизанской бригады имени Рокоссовского на оккупированной территории Белорусской ССР.</a:t>
            </a:r>
          </a:p>
          <a:p>
            <a:r>
              <a:rPr lang="ru-RU" b="1" dirty="0"/>
              <a:t>Марат родился в 1929 году в деревне </a:t>
            </a:r>
            <a:r>
              <a:rPr lang="ru-RU" b="1" dirty="0" err="1"/>
              <a:t>Станьково</a:t>
            </a:r>
            <a:r>
              <a:rPr lang="ru-RU" b="1" dirty="0"/>
              <a:t> Минской области Белоруссии, успел окончить 4 класса сельской школы. До войны его родители были арестованы по обвинению во вредительстве и "троцкизме", многочисленных детей "разбросали" по бабушкам-дедушкам. Но семья </a:t>
            </a:r>
            <a:r>
              <a:rPr lang="ru-RU" b="1" dirty="0" err="1"/>
              <a:t>Казеев</a:t>
            </a:r>
            <a:r>
              <a:rPr lang="ru-RU" b="1" dirty="0"/>
              <a:t> не обозлилась на советскую власть: В 1941 году, когда Белоруссия стала оккупированной территорией, Анна </a:t>
            </a:r>
            <a:r>
              <a:rPr lang="ru-RU" b="1" dirty="0" err="1"/>
              <a:t>Казей</a:t>
            </a:r>
            <a:r>
              <a:rPr lang="ru-RU" b="1" dirty="0"/>
              <a:t>, жена "врага народа" и мать маленьких Марата и Ариадны, прятала у себя раненых партизан, за что была казнена немцами. А брат с сестрой ушли в партизаны. Ариадну впоследствии эвакуировали, но Марат остался в отряде.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85860"/>
            <a:ext cx="77867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Наравне со старшими товарищами он ходил в разведку - как в одиночку, так и с группой. Участвовал в рейдах. Подрывал эшелоны. За бой в январе 1943 года, когда, раненый, он поднял своих товарищей в атаку и пробился сквозь вражеское кольцо, Марат получил медаль "За отвагу".</a:t>
            </a:r>
          </a:p>
          <a:p>
            <a:r>
              <a:rPr lang="ru-RU" b="1" dirty="0"/>
              <a:t>А в мае 1944-го при выполнении очередного задания около деревни </a:t>
            </a:r>
            <a:r>
              <a:rPr lang="ru-RU" b="1" dirty="0" err="1"/>
              <a:t>Хоромицкие</a:t>
            </a:r>
            <a:r>
              <a:rPr lang="ru-RU" b="1" dirty="0"/>
              <a:t> Минской области 14-летний боец погиб. Возвращаясь с задания вдвоем с командиром разведки, они наткнулись на немцев. Командира убили сразу, а Марат, отстреливаясь, залег в ложбинке. Уходить в чистом поле было некуда, да и возможности не было - подросток был тяжело ранен в руку. Пока были патроны, держал оборону, а когда магазин опустел, взял последнее оружие - две гранаты, с пояса. Одну бросил в немцев сразу, а со второй подождал: когда враги подошли совсем близко, взорвал себя вместе с ними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b="1" dirty="0"/>
              <a:t>В 1965 году Марату </a:t>
            </a:r>
            <a:r>
              <a:rPr lang="ru-RU" b="1" dirty="0" err="1"/>
              <a:t>Казею</a:t>
            </a:r>
            <a:r>
              <a:rPr lang="ru-RU" b="1" dirty="0"/>
              <a:t> присвоено звание Героя СССР.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Валя Котик, 14 лет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6386" name="Picture 2" descr="http://rg.ru/i/gallery/37d6a56c/616b48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571612"/>
            <a:ext cx="2608344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86116" y="1571612"/>
            <a:ext cx="564360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Партизан-разведчик в отряде имени </a:t>
            </a:r>
            <a:r>
              <a:rPr lang="ru-RU" b="1" dirty="0" err="1"/>
              <a:t>Кармелюка</a:t>
            </a:r>
            <a:r>
              <a:rPr lang="ru-RU" b="1" dirty="0"/>
              <a:t>, самый юный Герой СССР.</a:t>
            </a:r>
          </a:p>
          <a:p>
            <a:r>
              <a:rPr lang="ru-RU" b="1" dirty="0"/>
              <a:t>Валя родился в 1930 году в селе </a:t>
            </a:r>
            <a:r>
              <a:rPr lang="ru-RU" b="1" dirty="0" smtClean="0"/>
              <a:t>Хмелевка. </a:t>
            </a:r>
            <a:r>
              <a:rPr lang="ru-RU" b="1" dirty="0"/>
              <a:t>До войны окончил пять классов. В занятом немецкими войсками селе мальчишка тайком собирал оружие, боеприпасы и передавал их партизанам. И вел собственную маленькую войну, как ее понимал: рисовал и расклеивал на видных местах карикатуры на гитлеровцев.</a:t>
            </a:r>
          </a:p>
          <a:p>
            <a:r>
              <a:rPr lang="ru-RU" b="1" dirty="0"/>
              <a:t>С 1942 года он связался с </a:t>
            </a:r>
            <a:r>
              <a:rPr lang="ru-RU" b="1" dirty="0" err="1"/>
              <a:t>Шепетовской</a:t>
            </a:r>
            <a:r>
              <a:rPr lang="ru-RU" b="1" dirty="0"/>
              <a:t> подпольной партийной организацией и выполнял ее поручения по разведке. А осенью того же года Валя со своими сверстниками-мальчишками получили первое настоящее боевое задание: ликвидировать начальника полевой жандармерии.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736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партизан Валя тогда выполнил: начальник жандармерии, </a:t>
            </a:r>
            <a:r>
              <a:rPr lang="ru-RU" b="1" dirty="0" err="1"/>
              <a:t>обер-лейтенант</a:t>
            </a:r>
            <a:r>
              <a:rPr lang="ru-RU" b="1" dirty="0"/>
              <a:t> Франц Кениг и семеро немецких солдат погибли. Порядка 30 человек были ранены.</a:t>
            </a:r>
          </a:p>
          <a:p>
            <a:r>
              <a:rPr lang="ru-RU" b="1" dirty="0"/>
              <a:t>В октябре 1943 года юный боец разведал место нахождения подземного телефонного кабеля гитлеровской ставки, который вскоре был подорван. Валя также участвовал в уничтожении шести железнодорожных эшелонов, склада.</a:t>
            </a:r>
          </a:p>
          <a:p>
            <a:r>
              <a:rPr lang="ru-RU" b="1" dirty="0"/>
              <a:t>29 октября 1943 года, будучи на посту, Валя заметил, что каратели устроили облаву на отряд. Убив из пистолета фашистского офицера, подросток поднял тревогу, и партизаны успели приготовиться к бою. 16 февраля 1944 года, через 5 пять дней после своего 14-летия, в бою за город Изяслав </a:t>
            </a:r>
            <a:r>
              <a:rPr lang="ru-RU" b="1" dirty="0" err="1"/>
              <a:t>Каменец-Подольской</a:t>
            </a:r>
            <a:r>
              <a:rPr lang="ru-RU" b="1" dirty="0"/>
              <a:t> ныне Хмельницкой области разведчик был смертельно ранен и на следующий день скончался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b="1" dirty="0"/>
              <a:t>В 1958 году Валентину Котику присвоено звание Героя Советского Союза.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7157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Леня Голиков, 16 лет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8434" name="Picture 2" descr="http://900igr.net/datai/istorija/Partizan-geroj/0008-008-Lenja-gol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2571768" cy="32147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1785926"/>
            <a:ext cx="5929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Разведчик 67-го отряда 4-й Ленинградской партизанской бригады.</a:t>
            </a:r>
          </a:p>
          <a:p>
            <a:r>
              <a:rPr lang="ru-RU" b="1" dirty="0"/>
              <a:t>Родился в 1926 году в деревне </a:t>
            </a:r>
            <a:r>
              <a:rPr lang="ru-RU" b="1" dirty="0" err="1"/>
              <a:t>Лукино</a:t>
            </a:r>
            <a:r>
              <a:rPr lang="ru-RU" b="1" dirty="0"/>
              <a:t> </a:t>
            </a:r>
            <a:r>
              <a:rPr lang="ru-RU" b="1" dirty="0" err="1"/>
              <a:t>Парфинского</a:t>
            </a:r>
            <a:r>
              <a:rPr lang="ru-RU" b="1" dirty="0"/>
              <a:t> района Новгородской области. Когда началась война, он добыл винтовку и ушел в партизаны. Худенький, небольшого роста, он выглядел еще младше всех 14-ти лет. Под видом нищего Леня ходил по деревням, собирая необходимые данные о расположении фашистских войск и о количестве их боевой техники, а потом передавал эти сведения партизанам.</a:t>
            </a:r>
          </a:p>
          <a:p>
            <a:r>
              <a:rPr lang="ru-RU" b="1" dirty="0"/>
              <a:t>В 1942 году он вступил в отряд. "Участвовал в 27 боевых операциях, истребил 78 немецких солдат и офицеров, взорвал 2 железнодорожных и 12 шоссейных мостов, подорвал 9 автомашин с боеприпасами...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00108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12 августа в новом районе боевых действий бригады Голиков разбил легковую автомашину, в которой находился генерал-майор инженерных войск Ричард </a:t>
            </a:r>
            <a:r>
              <a:rPr lang="ru-RU" b="1" dirty="0" err="1" smtClean="0"/>
              <a:t>Виртц</a:t>
            </a:r>
            <a:r>
              <a:rPr lang="ru-RU" b="1" dirty="0" smtClean="0"/>
              <a:t>, направляющийся из Пскова на Лугу", - такие данные содержатся в его наградном листке.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214554"/>
            <a:ext cx="8286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За </a:t>
            </a:r>
            <a:r>
              <a:rPr lang="ru-RU" b="1" dirty="0"/>
              <a:t>этот подвиг Леня был представлен к высшей правительственной награде - медали "Золотая звезда" и званию Героя Советского Союза. Но получить их не успел. С декабря 1942-го по январь 1943 года партизанский отряд, в котором находился Голиков, с жестокими боями выходил из окружения. Выжить удалось лишь нескольким, но Лени среди них не было: он погиб в бою с карательным отрядом фашистов 24 января 1943 года у деревни Острая Лука Псковской области, не дожив до 17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Саша Чекалин, 16 лет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2" name="Picture 2" descr="http://www.booksite.ru/fulltext/1/001/010/001/2543087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2417462" cy="342902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071802" y="1997839"/>
            <a:ext cx="58579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Член партизанского отряда "Передовой" Тульской области.</a:t>
            </a:r>
          </a:p>
          <a:p>
            <a:r>
              <a:rPr lang="ru-RU" b="1" dirty="0"/>
              <a:t>Родился в 1925 году в селе </a:t>
            </a:r>
            <a:r>
              <a:rPr lang="ru-RU" b="1" dirty="0" err="1"/>
              <a:t>Песковатское</a:t>
            </a:r>
            <a:r>
              <a:rPr lang="ru-RU" b="1" dirty="0"/>
              <a:t>, ныне Суворовского района Тульской области. До начала войны окончил 8 классов. После оккупации родного села немецко-фашистскими войсками в октябре 1941 года вступил в истребительный партизанский отряд "Передовой", где успел прослужить всего чуть больше месяца.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1190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5 юных героев Великой отечественной войны </vt:lpstr>
      <vt:lpstr>Презентация PowerPoint</vt:lpstr>
      <vt:lpstr>Марат Казей, 14 лет</vt:lpstr>
      <vt:lpstr>Презентация PowerPoint</vt:lpstr>
      <vt:lpstr>Валя Котик, 14 лет</vt:lpstr>
      <vt:lpstr>Презентация PowerPoint</vt:lpstr>
      <vt:lpstr>Леня Голиков, 16 лет</vt:lpstr>
      <vt:lpstr>Презентация PowerPoint</vt:lpstr>
      <vt:lpstr>Саша Чекалин, 16 лет</vt:lpstr>
      <vt:lpstr>Презентация PowerPoint</vt:lpstr>
      <vt:lpstr>Зина Портнова, 17 лет</vt:lpstr>
      <vt:lpstr>Презентация PowerPoint</vt:lpstr>
      <vt:lpstr>Презентация PowerPoint</vt:lpstr>
    </vt:vector>
  </TitlesOfParts>
  <Company>ДО Созвездие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юных героев Великой отечественной войны </dc:title>
  <dc:creator>Елена</dc:creator>
  <cp:lastModifiedBy>Елена</cp:lastModifiedBy>
  <cp:revision>7</cp:revision>
  <dcterms:created xsi:type="dcterms:W3CDTF">2016-04-18T10:41:30Z</dcterms:created>
  <dcterms:modified xsi:type="dcterms:W3CDTF">2017-09-07T12:15:28Z</dcterms:modified>
</cp:coreProperties>
</file>