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93" r:id="rId6"/>
    <p:sldId id="266" r:id="rId7"/>
    <p:sldId id="260" r:id="rId8"/>
    <p:sldId id="268" r:id="rId9"/>
    <p:sldId id="262" r:id="rId10"/>
    <p:sldId id="264" r:id="rId11"/>
    <p:sldId id="265" r:id="rId12"/>
    <p:sldId id="267" r:id="rId13"/>
    <p:sldId id="270" r:id="rId14"/>
    <p:sldId id="269" r:id="rId15"/>
    <p:sldId id="261" r:id="rId16"/>
    <p:sldId id="263" r:id="rId17"/>
    <p:sldId id="274" r:id="rId18"/>
    <p:sldId id="273" r:id="rId19"/>
    <p:sldId id="272" r:id="rId20"/>
    <p:sldId id="277" r:id="rId21"/>
    <p:sldId id="283" r:id="rId22"/>
    <p:sldId id="284" r:id="rId23"/>
    <p:sldId id="278" r:id="rId24"/>
    <p:sldId id="290" r:id="rId25"/>
    <p:sldId id="291" r:id="rId26"/>
    <p:sldId id="292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70;&#1083;&#1103;%20&#1085;&#1072;&#1073;&#1086;&#1088;\&#1052;&#1072;&#1084;&#1077;\&#1056;&#1072;&#1073;&#1086;&#1095;&#1080;&#1077;%20&#1088;&#1072;&#1079;&#1088;&#1072;&#1073;&#1086;&#1090;&#1082;&#1080;\&#1050;&#1086;&#1085;&#1082;&#1091;&#1088;&#1089;%20&#1055;&#1088;&#1072;&#1074;&#1086;&#1089;&#1083;&#1072;&#1074;&#1080;&#1103;\petr-ilich-chajjkovskijj-shhelkunchik.-vals-cvetov-(mp3-crazy.net).mp3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70;&#1083;&#1103;%20&#1085;&#1072;&#1073;&#1086;&#1088;\&#1052;&#1072;&#1084;&#1077;\&#1056;&#1072;&#1073;&#1086;&#1095;&#1080;&#1077;%20&#1088;&#1072;&#1079;&#1088;&#1072;&#1073;&#1086;&#1090;&#1082;&#1080;\&#1050;&#1086;&#1085;&#1082;&#1091;&#1088;&#1089;%20&#1055;&#1088;&#1072;&#1074;&#1086;&#1089;&#1083;&#1072;&#1074;&#1080;&#1103;\DOBROTA_-_PUst_ukrashaet_vashu_zhizn_DOBROTA_(iPlayer.fm).mp3" TargetMode="External"/><Relationship Id="rId6" Type="http://schemas.openxmlformats.org/officeDocument/2006/relationships/image" Target="../media/image19.gif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Юля набор\Маме\Конкурс Православия\minimalism-night-sky-moon-cloud-clouds-star-star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Юля набор\Маме\Конкурс Православия\minimalism-night-sky-moon-cloud-clouds-star-star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 descr="G:\Юля набор\Маме\Конкурс Православия\Николай чудотворец\237989949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188640"/>
            <a:ext cx="7992888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-180528" y="5445224"/>
            <a:ext cx="85689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Даже водную стихию</a:t>
            </a:r>
          </a:p>
          <a:p>
            <a:pPr algn="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Он молитвой усмирял</a:t>
            </a:r>
          </a:p>
          <a:p>
            <a:pPr algn="r"/>
            <a:endParaRPr lang="ru-RU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/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Юля набор\Маме\Конкурс Православия\minimalism-night-sky-moon-cloud-clouds-star-star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6" name="Picture 2" descr="G:\Юля набор\Маме\Конкурс Православия\Николай чудотворец\about-santa-0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44624"/>
            <a:ext cx="7632848" cy="55940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79512" y="5517232"/>
            <a:ext cx="85689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Бедных, нищих и сирот</a:t>
            </a:r>
          </a:p>
          <a:p>
            <a:pPr algn="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Покрывал своей любовью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Юля набор\Маме\Конкурс Православия\minimalism-night-sky-moon-cloud-clouds-star-star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0" name="Picture 2" descr="G:\Юля набор\Маме\Конкурс Православия\Николай чудотворец\sv_-nikolaj_korabl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88640"/>
            <a:ext cx="6110496" cy="64128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6300192" y="260648"/>
            <a:ext cx="295232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Из глубин морских младенца</a:t>
            </a:r>
          </a:p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Перенес он в Божий храм,</a:t>
            </a:r>
          </a:p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Излечил матроса в море</a:t>
            </a:r>
          </a:p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От его смертельных ран.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Юля набор\Маме\Конкурс Православия\minimalism-night-sky-moon-cloud-clouds-star-star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4" name="Picture 2" descr="G:\Юля набор\Маме\Конкурс Православия\Николай чудотворец\м-22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548680"/>
            <a:ext cx="6120680" cy="5616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6300192" y="470277"/>
            <a:ext cx="295232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Он мятежников Фрикии</a:t>
            </a:r>
          </a:p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Добрым словом усмирил.</a:t>
            </a:r>
          </a:p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Спас невинно осужденных</a:t>
            </a:r>
          </a:p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На погибель от меча,</a:t>
            </a:r>
          </a:p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Вырвал меч он в миг последний</a:t>
            </a:r>
          </a:p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Сам из рук у палача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Юля набор\Маме\Конкурс Православия\minimalism-night-sky-moon-cloud-clouds-star-star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8" name="Picture 2" descr="G:\Юля набор\Маме\Конкурс Православия\Николай чудотворец\efd5ce6f23e6f8c930841adf736f24d1bc5f6c13853810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88640"/>
            <a:ext cx="4916301" cy="6552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076056" y="404664"/>
            <a:ext cx="374441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В дни гонений и в темнице</a:t>
            </a:r>
          </a:p>
          <a:p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Веру в Бога утверждал,</a:t>
            </a:r>
          </a:p>
          <a:p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Укрепляя заключенных,</a:t>
            </a:r>
          </a:p>
          <a:p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За Христа кто пострадал.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Юля набор\Маме\Конкурс Православия\minimalism-night-sky-moon-cloud-clouds-star-star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G:\Юля набор\Маме\Конкурс Православия\Николай чудотворец\56nikola_sred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88640"/>
            <a:ext cx="5002020" cy="666936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220072" y="584096"/>
            <a:ext cx="367240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22 </a:t>
            </a:r>
            <a:r>
              <a:rPr lang="ru-RU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мая-день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 памяти перенесения мощей Николая Чудотворца в </a:t>
            </a:r>
            <a:r>
              <a:rPr lang="ru-RU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Бари</a:t>
            </a:r>
            <a:endParaRPr lang="ru-RU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/>
              <a:ea typeface="Times New Roman"/>
            </a:endParaRPr>
          </a:p>
          <a:p>
            <a:endParaRPr lang="ru-RU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/>
              <a:ea typeface="Times New Roman"/>
            </a:endParaRPr>
          </a:p>
          <a:p>
            <a:endParaRPr lang="ru-RU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/>
              <a:ea typeface="Times New Roman"/>
            </a:endParaRPr>
          </a:p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19 </a:t>
            </a:r>
            <a:r>
              <a:rPr lang="ru-RU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декабря-день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 его преставления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Юля набор\Маме\Конкурс Православия\minimalism-night-sky-moon-cloud-clouds-star-star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Юля набор\Маме\Конкурс Православия\minimalism-night-sky-moon-cloud-clouds-star-star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6" name="Picture 2" descr="G:\Юля набор\Маме\Конкурс Православия\Николай чудотворец\145617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-1"/>
            <a:ext cx="9144000" cy="68367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etr-ilich-chajjkovskijj-shhelkunchik.-vals-cvetov-(mp3-crazy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0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363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Юля набор\Маме\Конкурс Православия\minimalism-night-sky-moon-cloud-clouds-star-star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0" name="Picture 2" descr="G:\Юля набор\Маме\Конкурс Православия\motivator-67973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-1"/>
            <a:ext cx="9144000" cy="6899009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Юля набор\Маме\Конкурс Православия\minimalism-night-sky-moon-cloud-clouds-star-star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4" name="Picture 2" descr="G:\Юля набор\Маме\Конкурс Православия\Николай чудотворец\1379420376_pozdravleniya_s_dnem_svyatogo_nikolaya-61_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75656" y="38137"/>
            <a:ext cx="6228184" cy="68198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Юля набор\Маме\Конкурс Православия\minimalism-night-sky-moon-cloud-clouds-star-star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903276" y="1196752"/>
            <a:ext cx="5830442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b="1" spc="-3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Доброта </a:t>
            </a:r>
          </a:p>
          <a:p>
            <a:pPr algn="ctr"/>
            <a:r>
              <a:rPr lang="ru-RU" sz="6600" b="1" spc="-3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и </a:t>
            </a:r>
          </a:p>
          <a:p>
            <a:pPr algn="ctr"/>
            <a:r>
              <a:rPr lang="ru-RU" sz="6600" b="1" spc="-3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добродетель</a:t>
            </a:r>
            <a:endParaRPr lang="ru-RU" sz="6600" b="1" spc="-300" dirty="0"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18904" y="5517232"/>
            <a:ext cx="29250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Подготовила </a:t>
            </a:r>
          </a:p>
          <a:p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учитель  начальных классов</a:t>
            </a:r>
          </a:p>
          <a:p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МКОУ Хреновская СОШ №1</a:t>
            </a:r>
          </a:p>
          <a:p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Стопкина Н.Н.</a:t>
            </a:r>
            <a:endParaRPr lang="ru-RU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Юля набор\Маме\Конкурс Православия\minimalism-night-sky-moon-cloud-clouds-star-star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Ангел из бумаги своими руками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692696"/>
            <a:ext cx="8763068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23528" y="44624"/>
            <a:ext cx="8424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Бумажные ангелы.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Юля набор\Маме\Конкурс Православия\minimalism-night-sky-moon-cloud-clouds-star-star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0" y="2"/>
            <a:ext cx="4644008" cy="68579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G:\Юля набор\Маме\Конкурс Православия\minimalism-night-sky-moon-cloud-clouds-star-star.jpg"/>
          <p:cNvPicPr>
            <a:picLocks noChangeAspect="1" noChangeArrowheads="1"/>
          </p:cNvPicPr>
          <p:nvPr/>
        </p:nvPicPr>
        <p:blipFill>
          <a:blip r:embed="rId4" cstate="screen">
            <a:lum contrast="-20000"/>
          </a:blip>
          <a:stretch>
            <a:fillRect/>
          </a:stretch>
        </p:blipFill>
        <p:spPr bwMode="auto">
          <a:xfrm>
            <a:off x="4499993" y="2"/>
            <a:ext cx="4571998" cy="68579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DOBROTA_-_PUst_ukrashaet_vashu_zhizn_DOBROTA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755576" y="404664"/>
            <a:ext cx="304800" cy="304800"/>
          </a:xfrm>
          <a:prstGeom prst="rect">
            <a:avLst/>
          </a:prstGeom>
        </p:spPr>
      </p:pic>
      <p:pic>
        <p:nvPicPr>
          <p:cNvPr id="16386" name="Picture 2" descr="G:\Юля набор\Маме\Конкурс Православия\45.gif"/>
          <p:cNvPicPr>
            <a:picLocks noChangeAspect="1" noChangeArrowheads="1" noCrop="1"/>
          </p:cNvPicPr>
          <p:nvPr/>
        </p:nvPicPr>
        <p:blipFill>
          <a:blip r:embed="rId6" cstate="screen">
            <a:lum contrast="-10000"/>
          </a:blip>
          <a:srcRect/>
          <a:stretch>
            <a:fillRect/>
          </a:stretch>
        </p:blipFill>
        <p:spPr bwMode="auto">
          <a:xfrm>
            <a:off x="2195736" y="411937"/>
            <a:ext cx="4968552" cy="4659155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9000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Юля набор\Маме\Конкурс Православия\minimalism-night-sky-moon-cloud-clouds-star-star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-144016" y="0"/>
            <a:ext cx="4788024" cy="68579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G:\Юля набор\Маме\Конкурс Православия\45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95736" y="411937"/>
            <a:ext cx="4968552" cy="4659155"/>
          </a:xfrm>
          <a:prstGeom prst="rect">
            <a:avLst/>
          </a:prstGeom>
          <a:noFill/>
        </p:spPr>
      </p:pic>
      <p:pic>
        <p:nvPicPr>
          <p:cNvPr id="7" name="Picture 2" descr="G:\Юля набор\Маме\Конкурс Православия\minimalism-night-sky-moon-cloud-clouds-star-star.jpg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4495728" y="2"/>
            <a:ext cx="4580528" cy="68579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9000"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Юля набор\Маме\Конкурс Православия\minimalism-night-sky-moon-cloud-clouds-star-star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1" y="0"/>
            <a:ext cx="9143998" cy="68579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G:\Юля набор\Маме\Конкурс Православия\45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35696" y="1628800"/>
            <a:ext cx="4968552" cy="4659155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9000">
    <p:zoom dir="in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Юля набор\Маме\Конкурс Православия\minimalism-night-sky-moon-cloud-clouds-star-star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1" y="0"/>
            <a:ext cx="9143996" cy="68579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G:\Юля набор\Маме\Конкурс Православия\45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95736" y="411937"/>
            <a:ext cx="4968552" cy="4659155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9000">
    <p:zoom dir="in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Юля набор\Маме\Конкурс Православия\minimalism-night-sky-moon-cloud-clouds-star-star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1" y="0"/>
            <a:ext cx="9143996" cy="68579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G:\Юля набор\Маме\Конкурс Православия\45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95736" y="476672"/>
            <a:ext cx="4968552" cy="465915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Юля набор\Маме\Конкурс Православия\minimalism-night-sky-moon-cloud-clouds-star-star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G:\Юля набор\Маме\Конкурс Православия\Николай чудотворец\akafist_svjatitelu_nikolau_arhiepiskopu_mir_likijskih_chudotvortsu_molitva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548778" y="188640"/>
            <a:ext cx="4914546" cy="655272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868144" y="1545754"/>
            <a:ext cx="29523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Пусть благодатная помощь</a:t>
            </a:r>
          </a:p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</a:rPr>
              <a:t>Николая Чудотворца вас никогда не покидает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Юля набор\Маме\Конкурс Православия\minimalism-night-sky-moon-cloud-clouds-star-star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23528" y="593968"/>
            <a:ext cx="84969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«Доброта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593968"/>
            <a:ext cx="8496944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                 </a:t>
            </a:r>
            <a:r>
              <a:rPr lang="ru-RU" sz="5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– это отзывчивость, </a:t>
            </a:r>
          </a:p>
          <a:p>
            <a:r>
              <a:rPr lang="ru-RU" sz="5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сочувствие, сопереживание, внимание к людям; всё положительное, хорошее, полезное». </a:t>
            </a:r>
          </a:p>
          <a:p>
            <a:pPr algn="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Л.Н. Толстой 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Юля набор\Маме\Конкурс Православия\minimalism-night-sky-moon-cloud-clouds-star-star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23528" y="620688"/>
            <a:ext cx="84969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Добродетель</a:t>
            </a:r>
            <a:endParaRPr lang="ru-RU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620688"/>
            <a:ext cx="8496944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                      </a:t>
            </a:r>
            <a:r>
              <a:rPr lang="ru-RU" sz="5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— свойство характера, определяющее постоянный нравственный образ действий человека</a:t>
            </a:r>
            <a:endParaRPr lang="ru-RU" sz="58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Юля набор\Маме\Конкурс Православия\minimalism-night-sky-moon-cloud-clouds-star-star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903276" y="1196752"/>
            <a:ext cx="5830442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b="1" spc="-3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Доброта </a:t>
            </a:r>
          </a:p>
          <a:p>
            <a:pPr algn="ctr"/>
            <a:r>
              <a:rPr lang="ru-RU" sz="6600" b="1" spc="-3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и </a:t>
            </a:r>
          </a:p>
          <a:p>
            <a:pPr algn="ctr"/>
            <a:r>
              <a:rPr lang="ru-RU" sz="6600" b="1" spc="-3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добродетель</a:t>
            </a:r>
            <a:endParaRPr lang="ru-RU" sz="6600" b="1" spc="-300" dirty="0"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Юля набор\Маме\Конкурс Православия\minimalism-night-sky-moon-cloud-clouds-star-star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23528" y="404664"/>
            <a:ext cx="842493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Мудрый русский народ вот как говорил о добре:</a:t>
            </a:r>
          </a:p>
          <a:p>
            <a:endParaRPr lang="ru-RU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/>
              <a:ea typeface="Times New Roman"/>
            </a:endParaRPr>
          </a:p>
          <a:p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Делай другим добро – будешь сам без беды.</a:t>
            </a:r>
          </a:p>
          <a:p>
            <a:endParaRPr lang="ru-RU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/>
              <a:ea typeface="Times New Roman"/>
            </a:endParaRPr>
          </a:p>
          <a:p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Кто любит добрые дела, тому и жизнь мила.</a:t>
            </a:r>
          </a:p>
          <a:p>
            <a:endParaRPr lang="ru-RU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/>
              <a:ea typeface="Times New Roman"/>
            </a:endParaRPr>
          </a:p>
          <a:p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Добрый человек придёт, словно свету принесёт.</a:t>
            </a:r>
          </a:p>
          <a:p>
            <a:endParaRPr lang="ru-RU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/>
              <a:ea typeface="Times New Roman"/>
            </a:endParaRPr>
          </a:p>
          <a:p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Доброе слово человеку, что дождь в засуху.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Юля набор\Маме\Конкурс Православия\minimalism-night-sky-moon-cloud-clouds-star-star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G:\Юля набор\Маме\Конкурс Православия\Николай чудотворец\akafist_svjatitelu_nikolau_arhiepiskopu_mir_likijskih_chudotvortsu_molitv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188640"/>
            <a:ext cx="5365046" cy="655272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868144" y="1545754"/>
            <a:ext cx="29523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Николай Чудотворец родился в городе </a:t>
            </a:r>
            <a:r>
              <a:rPr lang="ru-RU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Патары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, в семье престарелых родителей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Юля набор\Маме\Конкурс Православия\minimalism-night-sky-moon-cloud-clouds-star-star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2" name="Picture 2" descr="G:\Юля набор\Маме\Конкурс Православия\Николай чудотворец\Nikola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88641"/>
            <a:ext cx="4977511" cy="64807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292080" y="404664"/>
            <a:ext cx="374441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Ангел, вставши у одра,</a:t>
            </a:r>
          </a:p>
          <a:p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Повелел в притворе храма</a:t>
            </a:r>
          </a:p>
          <a:p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Тайно ждать его с утра.</a:t>
            </a:r>
          </a:p>
          <a:p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Кто придет на службу первый,</a:t>
            </a:r>
          </a:p>
          <a:p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Тому имя Николай,</a:t>
            </a:r>
          </a:p>
          <a:p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Он и есть избранник Божий,</a:t>
            </a:r>
          </a:p>
          <a:p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И другого не желай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Юля набор\Маме\Конкурс Православия\minimalism-night-sky-moon-cloud-clouds-star-star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G:\Юля набор\Маме\Конкурс Православия\Николай чудотворец\64872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260648"/>
            <a:ext cx="7920880" cy="52630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23528" y="5445224"/>
            <a:ext cx="85689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Под покровом темной ночи, три со златом </a:t>
            </a:r>
            <a:r>
              <a:rPr lang="ru-RU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узельца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</a:rPr>
              <a:t> на приданое подбросил</a:t>
            </a:r>
          </a:p>
          <a:p>
            <a:pPr algn="r"/>
            <a:endParaRPr lang="ru-RU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/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527</TotalTime>
  <Words>262</Words>
  <Application>Microsoft Office PowerPoint</Application>
  <PresentationFormat>Экран (4:3)</PresentationFormat>
  <Paragraphs>59</Paragraphs>
  <Slides>26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Comp</cp:lastModifiedBy>
  <cp:revision>38</cp:revision>
  <dcterms:created xsi:type="dcterms:W3CDTF">2016-12-11T12:54:02Z</dcterms:created>
  <dcterms:modified xsi:type="dcterms:W3CDTF">2017-09-07T14:38:56Z</dcterms:modified>
</cp:coreProperties>
</file>