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83" r:id="rId5"/>
    <p:sldId id="284" r:id="rId6"/>
    <p:sldId id="285" r:id="rId7"/>
    <p:sldId id="291" r:id="rId8"/>
    <p:sldId id="289" r:id="rId9"/>
    <p:sldId id="296" r:id="rId10"/>
    <p:sldId id="295" r:id="rId11"/>
    <p:sldId id="294" r:id="rId12"/>
    <p:sldId id="290" r:id="rId13"/>
    <p:sldId id="297" r:id="rId14"/>
    <p:sldId id="298" r:id="rId15"/>
    <p:sldId id="292" r:id="rId16"/>
    <p:sldId id="293" r:id="rId17"/>
    <p:sldId id="288" r:id="rId18"/>
    <p:sldId id="29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99FFCC"/>
    <a:srgbClr val="0033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11188" y="1916113"/>
            <a:ext cx="8281987" cy="4826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BC114-3783-427C-8ABF-9CDF1899D79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2582C-D426-46B2-8A5F-541E0DDD4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5373216"/>
            <a:ext cx="5097090" cy="80908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Воспитатель </a:t>
            </a:r>
            <a:r>
              <a:rPr lang="ru-RU" i="1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Оника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О.А., </a:t>
            </a: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</a:t>
            </a:r>
            <a:r>
              <a:rPr lang="ru-RU" i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оронина Н.А.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476672"/>
            <a:ext cx="655272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ГБОУ  Школа </a:t>
            </a:r>
            <a:r>
              <a:rPr lang="en-US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N</a:t>
            </a: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2083  дошкольное отделение «</a:t>
            </a:r>
            <a:r>
              <a:rPr lang="ru-RU" i="1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Ивушка</a:t>
            </a:r>
            <a:r>
              <a:rPr lang="ru-RU" i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9104" y="2132856"/>
            <a:ext cx="8064896" cy="261610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Конкурс «Лучший интерактивный проект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роект </a:t>
            </a:r>
          </a:p>
          <a:p>
            <a:pPr algn="ctr"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 нам приходит Новый год» </a:t>
            </a:r>
          </a:p>
          <a:p>
            <a:pPr algn="ctr">
              <a:defRPr/>
            </a:pPr>
            <a:r>
              <a:rPr lang="ru-RU" sz="2800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(</a:t>
            </a:r>
            <a:r>
              <a:rPr lang="ru-RU" sz="2800" i="1" dirty="0"/>
              <a:t>Номинация </a:t>
            </a:r>
            <a:r>
              <a:rPr lang="ru-RU" sz="2800" i="1" dirty="0" smtClean="0"/>
              <a:t>«Создай свою историю»)</a:t>
            </a:r>
            <a:endParaRPr lang="ru-RU" sz="2800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915" y="908720"/>
            <a:ext cx="9022085" cy="998984"/>
          </a:xfrm>
        </p:spPr>
        <p:txBody>
          <a:bodyPr rtlCol="0">
            <a:normAutofit fontScale="90000"/>
          </a:bodyPr>
          <a:lstStyle/>
          <a:p>
            <a:pPr lvl="0"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Реализация тематической недели " Новогодний калейдоскоп"</a:t>
            </a:r>
            <a:br>
              <a:rPr lang="ru-RU" sz="2700" b="1" i="1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3074" name="Picture 2" descr="F:\ФОТО САДА ВСЕ\ФОТО 2016 -2017\Добрая почта\IMG-20161208-WA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7092280" cy="531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915" y="908720"/>
            <a:ext cx="9022085" cy="998984"/>
          </a:xfrm>
        </p:spPr>
        <p:txBody>
          <a:bodyPr rtlCol="0">
            <a:normAutofit fontScale="90000"/>
          </a:bodyPr>
          <a:lstStyle/>
          <a:p>
            <a:pPr lvl="0"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Реализация тематической недели " Новогодний калейдоскоп"</a:t>
            </a:r>
            <a:br>
              <a:rPr lang="ru-RU" sz="2700" b="1" i="1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4098" name="Picture 2" descr="F:\ФОТО САДА ВСЕ\ФОТО 2016 -2017\Добрая почта\IMG-20161208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6948264" cy="521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915" y="836712"/>
            <a:ext cx="9022085" cy="998984"/>
          </a:xfrm>
        </p:spPr>
        <p:txBody>
          <a:bodyPr rtlCol="0">
            <a:normAutofit fontScale="90000"/>
          </a:bodyPr>
          <a:lstStyle/>
          <a:p>
            <a:pPr lvl="0"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Формулировка основной цели и задач проекта, знакомство  детей  и родителей  с проектом «Создай свою историю»</a:t>
            </a: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r>
              <a:rPr lang="ru-RU" sz="3600" b="1" dirty="0" smtClean="0">
                <a:solidFill>
                  <a:srgbClr val="0033CC"/>
                </a:solidFill>
              </a:rPr>
              <a:t/>
            </a:r>
            <a:br>
              <a:rPr lang="ru-RU" sz="3600" b="1" dirty="0" smtClean="0">
                <a:solidFill>
                  <a:srgbClr val="0033CC"/>
                </a:solidFill>
              </a:rPr>
            </a:br>
            <a:r>
              <a:rPr lang="ru-RU" b="1" dirty="0" smtClean="0">
                <a:solidFill>
                  <a:srgbClr val="0033CC"/>
                </a:solidFill>
              </a:rPr>
              <a:t/>
            </a:r>
            <a:br>
              <a:rPr lang="ru-RU" b="1" dirty="0" smtClean="0">
                <a:solidFill>
                  <a:srgbClr val="0033CC"/>
                </a:solidFill>
              </a:rPr>
            </a:b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1027" name="Picture 3" descr="F:\ИКТ\Фото Оника\IMG_18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ИКТ\Фото Оника\IMG_18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ИКТ\Фото Оника\IMG_1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9022085" cy="998984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Процесс создания игры, определение ролей и действий всех участников проекта , сбор необходимой информации для создания игры</a:t>
            </a:r>
            <a:br>
              <a:rPr lang="ru-RU" sz="2700" b="1" i="1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3" name="Рисунок 2" descr="DSC_008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7510272" cy="497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9022085" cy="998984"/>
          </a:xfrm>
        </p:spPr>
        <p:txBody>
          <a:bodyPr rtlCol="0">
            <a:normAutofit fontScale="90000"/>
          </a:bodyPr>
          <a:lstStyle/>
          <a:p>
            <a:pPr lvl="0"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Совместный просмотр  получившегося проекта в группе. создания игры</a:t>
            </a:r>
            <a:br>
              <a:rPr lang="ru-RU" sz="2700" b="1" i="1" dirty="0" smtClean="0">
                <a:solidFill>
                  <a:srgbClr val="0033CC"/>
                </a:solidFill>
              </a:rPr>
            </a:b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2050" name="Picture 2" descr="F:\ИКТ\Фото Оника\IMG_1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6444208" cy="4833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dirty="0" smtClean="0">
                <a:solidFill>
                  <a:srgbClr val="0033CC"/>
                </a:solidFill>
              </a:rPr>
              <a:t>Ожидаемый результат.</a:t>
            </a:r>
            <a:endParaRPr lang="ru-RU" altLang="ru-RU" i="1" dirty="0" smtClean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643437"/>
          </a:xfrm>
        </p:spPr>
        <p:txBody>
          <a:bodyPr rtlCol="0"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У детей сформированы навыки поисковой деятельности по изучению интернета, его возможностей для создания истории  с помощью программы серии «Проектная деятельность» .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У детей  закрепили навыки и умения  рисовать, лепить из пластилина и  выполнять аппликацию, сгибают бумагу в разных направлениях, сочиняют небольшие новогодние истории. 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 ребят появилось желание создавать различные истории из своей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</a:rPr>
              <a:t>Рефлексия</a:t>
            </a:r>
            <a:r>
              <a:rPr lang="ru-RU" b="1" i="1" dirty="0" smtClean="0">
                <a:solidFill>
                  <a:srgbClr val="7030A0"/>
                </a:solidFill>
              </a:rPr>
              <a:t>:</a:t>
            </a:r>
            <a:endParaRPr lang="ru-RU" alt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643437"/>
          </a:xfrm>
        </p:spPr>
        <p:txBody>
          <a:bodyPr rtlCol="0">
            <a:normAutofit/>
          </a:bodyPr>
          <a:lstStyle/>
          <a:p>
            <a:pPr algn="ctr">
              <a:buNone/>
            </a:pPr>
            <a:r>
              <a:rPr lang="ru-RU" dirty="0" smtClean="0"/>
              <a:t>Совместная исследовательская работа, позволила детям включиться в предпраздничную подготовку, научиться создавать небольшие  новогодние истории, подключить к этой деятельности  взрослых, кроме того обыгрывание новогодних историй, создало атмосферу праздника и волшебства.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640763" cy="2087563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5400" b="1" dirty="0" smtClean="0"/>
              <a:t>Спасибо за внимание!</a:t>
            </a:r>
          </a:p>
          <a:p>
            <a:pPr>
              <a:defRPr/>
            </a:pPr>
            <a:endParaRPr lang="ru-RU" b="1" dirty="0"/>
          </a:p>
        </p:txBody>
      </p:sp>
      <p:pic>
        <p:nvPicPr>
          <p:cNvPr id="4" name="Picture 2" descr="F:\ИКТ\Фото Оника\IMG_1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5832648" cy="4374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068960"/>
            <a:ext cx="7848872" cy="1287016"/>
          </a:xfrm>
          <a:extLst/>
        </p:spPr>
        <p:txBody>
          <a:bodyPr rtlCol="0">
            <a:noAutofit/>
          </a:bodyPr>
          <a:lstStyle/>
          <a:p>
            <a:pPr marL="320040" indent="-320040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/>
              <a:t>Наступает самый любимый праздник и детей, и взрослых Новый год! Все мы его ждем, загадываем желания и надеемся на чудо! А чтобы создать себе праздничное настроение, мы  с ребятами решили провести  работу по проекту </a:t>
            </a:r>
            <a:r>
              <a:rPr lang="ru-RU" sz="2400" b="1" i="1" dirty="0" smtClean="0"/>
              <a:t>«</a:t>
            </a: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нам приходит Новый год</a:t>
            </a:r>
            <a:r>
              <a:rPr lang="ru-RU" sz="2400" b="1" i="1" dirty="0" smtClean="0"/>
              <a:t>» </a:t>
            </a:r>
            <a:br>
              <a:rPr lang="ru-RU" sz="2400" b="1" i="1" dirty="0" smtClean="0"/>
            </a:br>
            <a:r>
              <a:rPr lang="ru-RU" sz="2400" dirty="0" smtClean="0"/>
              <a:t>Мы заранее оформляем группу и все помещения дошкольного образовательного учреждения, готовим близким и друзьям подарки, учим песни, стихи для новогоднего утренника. А в этом году мы еще решили создать новогоднюю историю на компьютере в рамках конкурса «Лучший интерактивный проект»</a:t>
            </a:r>
            <a:br>
              <a:rPr lang="ru-RU" sz="2400" dirty="0" smtClean="0"/>
            </a:br>
            <a:r>
              <a:rPr lang="ru-RU" sz="2400" dirty="0" smtClean="0"/>
              <a:t>                            </a:t>
            </a:r>
            <a:r>
              <a:rPr lang="ru-RU" sz="24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5125" name="Заголовок 1"/>
          <p:cNvSpPr txBox="1">
            <a:spLocks/>
          </p:cNvSpPr>
          <p:nvPr/>
        </p:nvSpPr>
        <p:spPr bwMode="auto">
          <a:xfrm>
            <a:off x="827088" y="476250"/>
            <a:ext cx="5616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4400" b="1" i="1" dirty="0">
                <a:solidFill>
                  <a:srgbClr val="0033CC"/>
                </a:solidFill>
              </a:rPr>
              <a:t>Актуальность</a:t>
            </a:r>
            <a:endParaRPr lang="ru-RU" altLang="ru-RU" sz="4400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684213" y="836613"/>
            <a:ext cx="8353425" cy="4002087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  <a:defRPr/>
            </a:pPr>
            <a:r>
              <a:rPr lang="ru-RU" altLang="ru-RU" sz="2000" b="1" dirty="0" smtClean="0"/>
              <a:t>                             </a:t>
            </a:r>
            <a:endParaRPr lang="ru-RU" altLang="ru-RU" sz="2500" dirty="0" smtClean="0"/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  <a:defRPr/>
            </a:pPr>
            <a:endParaRPr lang="ru-RU" altLang="ru-RU" dirty="0" smtClean="0"/>
          </a:p>
        </p:txBody>
      </p:sp>
      <p:sp>
        <p:nvSpPr>
          <p:cNvPr id="7173" name="Заголовок 1"/>
          <p:cNvSpPr txBox="1">
            <a:spLocks/>
          </p:cNvSpPr>
          <p:nvPr/>
        </p:nvSpPr>
        <p:spPr bwMode="auto">
          <a:xfrm>
            <a:off x="1475656" y="404664"/>
            <a:ext cx="5614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4400" b="1" i="1" dirty="0">
                <a:solidFill>
                  <a:srgbClr val="0033CC"/>
                </a:solidFill>
              </a:rPr>
              <a:t>Информационная карта проекта</a:t>
            </a:r>
            <a:endParaRPr lang="ru-RU" altLang="ru-RU" sz="4400" i="1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16832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Участники проекта</a:t>
            </a:r>
            <a:r>
              <a:rPr lang="ru-RU" sz="2400" dirty="0" smtClean="0"/>
              <a:t>: воспитатели – дети - родители</a:t>
            </a:r>
          </a:p>
          <a:p>
            <a:r>
              <a:rPr lang="ru-RU" sz="2400" b="1" dirty="0" smtClean="0"/>
              <a:t>Вид проекта:</a:t>
            </a:r>
            <a:r>
              <a:rPr lang="ru-RU" sz="2400" dirty="0" smtClean="0"/>
              <a:t>  Социальный, творческий, групповой </a:t>
            </a:r>
          </a:p>
          <a:p>
            <a:pPr lvl="0"/>
            <a:r>
              <a:rPr lang="ru-RU" sz="2400" b="1" dirty="0" smtClean="0"/>
              <a:t>Продолжительность проекта: </a:t>
            </a:r>
            <a:r>
              <a:rPr lang="ru-RU" sz="2400" dirty="0" smtClean="0"/>
              <a:t>среднесрочный</a:t>
            </a:r>
          </a:p>
          <a:p>
            <a:pPr lvl="0"/>
            <a:r>
              <a:rPr lang="ru-RU" sz="2400" b="1" dirty="0" smtClean="0"/>
              <a:t>Методы и приемы:</a:t>
            </a:r>
            <a:r>
              <a:rPr lang="ru-RU" sz="2400" dirty="0" smtClean="0"/>
              <a:t> показ иллюстраций, слайдов(наглядные); беседы, чтение художественной литературы, составление рассказов  ( словесные); выполнение заданий (практические), художественное творчество (практические); загадки, дидактические игры, игровые действия (игровые), работа на компьютере (информационно- коммуникативные)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создание условий для формирования представлений о Новом годе как веселом и добром празднике и  условий, стимулирующих применение информационных технологий развития в процессе реализации творческого проекта </a:t>
            </a:r>
            <a:r>
              <a:rPr lang="ru-RU" dirty="0"/>
              <a:t>«К нам приходит Новый год»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 eaLnBrk="1" hangingPunct="1"/>
            <a:endParaRPr lang="ru-RU" altLang="ru-RU" dirty="0" smtClean="0"/>
          </a:p>
          <a:p>
            <a:pPr eaLnBrk="1" hangingPunct="1">
              <a:buFont typeface="Arial" charset="0"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33CC"/>
                </a:solidFill>
              </a:rPr>
              <a:t>Цель проекта:</a:t>
            </a:r>
            <a:r>
              <a:rPr lang="ru-RU" b="1" dirty="0" smtClean="0">
                <a:solidFill>
                  <a:srgbClr val="0033CC"/>
                </a:solidFill>
              </a:rPr>
              <a:t> </a:t>
            </a: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3CC"/>
                </a:solidFill>
              </a:rPr>
              <a:t>Задачи проекта:</a:t>
            </a:r>
            <a:r>
              <a:rPr lang="ru-RU" dirty="0" smtClean="0">
                <a:solidFill>
                  <a:srgbClr val="0033CC"/>
                </a:solidFill>
              </a:rPr>
              <a:t> </a:t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200" dirty="0" smtClean="0"/>
              <a:t>формирование у детей представления о новогодних праздниках</a:t>
            </a:r>
          </a:p>
          <a:p>
            <a:pPr lvl="0">
              <a:spcBef>
                <a:spcPts val="0"/>
              </a:spcBef>
            </a:pPr>
            <a:r>
              <a:rPr lang="ru-RU" sz="2200" dirty="0" smtClean="0"/>
              <a:t>развивать коммуникативные навыки, самостоятельность, инициативу, творческое воображение во время придумывания различных рассказов, сказок, стишков на новогоднюю тематику;</a:t>
            </a:r>
          </a:p>
          <a:p>
            <a:pPr lvl="0">
              <a:spcBef>
                <a:spcPts val="0"/>
              </a:spcBef>
            </a:pPr>
            <a:r>
              <a:rPr lang="ru-RU" sz="2200" dirty="0" smtClean="0"/>
              <a:t>Вовлечение детей в процесс создания  и обыгрывание новогодней истории </a:t>
            </a:r>
          </a:p>
          <a:p>
            <a:pPr lvl="0">
              <a:spcBef>
                <a:spcPts val="0"/>
              </a:spcBef>
            </a:pPr>
            <a:r>
              <a:rPr lang="ru-RU" sz="2200" dirty="0" smtClean="0"/>
              <a:t>Изучение основных возможностей компьютера, а в дальнейшем и возможностей проекта «</a:t>
            </a:r>
            <a:r>
              <a:rPr lang="ru-RU" sz="2200" i="1" dirty="0" smtClean="0"/>
              <a:t>Создай свою историю</a:t>
            </a:r>
            <a:r>
              <a:rPr lang="ru-RU" sz="2200" dirty="0" smtClean="0"/>
              <a:t>».</a:t>
            </a:r>
          </a:p>
          <a:p>
            <a:pPr>
              <a:spcBef>
                <a:spcPts val="0"/>
              </a:spcBef>
            </a:pPr>
            <a:r>
              <a:rPr lang="ru-RU" sz="2200" dirty="0" smtClean="0"/>
              <a:t>Формировать навыки поиска информации в интернете</a:t>
            </a:r>
          </a:p>
          <a:p>
            <a:pPr>
              <a:spcBef>
                <a:spcPts val="0"/>
              </a:spcBef>
            </a:pPr>
            <a:r>
              <a:rPr lang="ru-RU" sz="2200" dirty="0" smtClean="0"/>
              <a:t>продолжать учить рисовать красками, смешивать цвета;</a:t>
            </a:r>
          </a:p>
          <a:p>
            <a:pPr>
              <a:spcBef>
                <a:spcPts val="0"/>
              </a:spcBef>
            </a:pPr>
            <a:r>
              <a:rPr lang="ru-RU" sz="2200" dirty="0" smtClean="0"/>
              <a:t>научить детей выполнять аппликацию из разных материалов, правильно работать с ножницами и клеем, бумагой, пластилином; совершенствовать технику вырезания; продолжать изготавливать поделки методом «оригами», развивать аккуратность и собранность, творческие способности; </a:t>
            </a:r>
          </a:p>
          <a:p>
            <a:pPr>
              <a:spcBef>
                <a:spcPts val="0"/>
              </a:spcBef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0033CC"/>
                </a:solidFill>
              </a:rPr>
              <a:t>Образовательные задачи:</a:t>
            </a:r>
            <a:endParaRPr lang="ru-RU" altLang="ru-RU" dirty="0" smtClean="0">
              <a:solidFill>
                <a:srgbClr val="0033CC"/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29406" y="908720"/>
            <a:ext cx="8347050" cy="5616624"/>
          </a:xfrm>
        </p:spPr>
        <p:txBody>
          <a:bodyPr>
            <a:noAutofit/>
          </a:bodyPr>
          <a:lstStyle/>
          <a:p>
            <a:pPr marL="742950" indent="-742950" eaLnBrk="1" hangingPunct="1">
              <a:lnSpc>
                <a:spcPct val="80000"/>
              </a:lnSpc>
              <a:buNone/>
            </a:pPr>
            <a:r>
              <a:rPr lang="ru-RU" altLang="ru-RU" sz="2200" dirty="0" smtClean="0">
                <a:cs typeface="Times New Roman" pitchFamily="18" charset="0"/>
              </a:rPr>
              <a:t>1.    Социально-коммуникативное развитие: </a:t>
            </a:r>
            <a:r>
              <a:rPr lang="ru-RU" altLang="ru-RU" sz="2200" dirty="0" smtClean="0"/>
              <a:t>учить бережно относиться к природе. Закреплять новые знания с опорой на жизненный опыт, развивать умение работать сообща, получать удовольствие от совместной работы.</a:t>
            </a:r>
          </a:p>
          <a:p>
            <a:pPr marL="742950" indent="-742950" eaLnBrk="1" hangingPunct="1">
              <a:lnSpc>
                <a:spcPct val="80000"/>
              </a:lnSpc>
              <a:buFont typeface="Arial" charset="0"/>
              <a:buAutoNum type="arabicPeriod"/>
            </a:pPr>
            <a:endParaRPr lang="ru-RU" altLang="ru-RU" sz="2200" dirty="0" smtClean="0"/>
          </a:p>
          <a:p>
            <a:pPr marL="742950" indent="-742950" eaLnBrk="1" hangingPunct="1">
              <a:lnSpc>
                <a:spcPct val="80000"/>
              </a:lnSpc>
              <a:buAutoNum type="arabicPeriod" startAt="2"/>
            </a:pPr>
            <a:r>
              <a:rPr lang="ru-RU" altLang="ru-RU" sz="2200" dirty="0" smtClean="0">
                <a:cs typeface="Times New Roman" pitchFamily="18" charset="0"/>
              </a:rPr>
              <a:t>Познавательное развитие: </a:t>
            </a:r>
            <a:r>
              <a:rPr lang="ru-RU" altLang="ru-RU" sz="2200" dirty="0" smtClean="0"/>
              <a:t>создать условия для развития исследовательских, познавательных и творческих способностей детей, развивать зрительное внимание, память, восприятие, мышление.  </a:t>
            </a:r>
          </a:p>
          <a:p>
            <a:pPr marL="742950" indent="-742950" eaLnBrk="1" hangingPunct="1">
              <a:lnSpc>
                <a:spcPct val="80000"/>
              </a:lnSpc>
              <a:buAutoNum type="arabicPeriod" startAt="2"/>
            </a:pPr>
            <a:endParaRPr lang="ru-RU" altLang="ru-RU" sz="2200" dirty="0" smtClean="0">
              <a:cs typeface="Times New Roman" pitchFamily="18" charset="0"/>
            </a:endParaRPr>
          </a:p>
          <a:p>
            <a:pPr marL="742950" indent="-742950" eaLnBrk="1" hangingPunct="1">
              <a:lnSpc>
                <a:spcPct val="80000"/>
              </a:lnSpc>
              <a:buAutoNum type="arabicPeriod" startAt="2"/>
            </a:pPr>
            <a:r>
              <a:rPr lang="ru-RU" altLang="ru-RU" sz="2200" dirty="0" smtClean="0">
                <a:cs typeface="Times New Roman" pitchFamily="18" charset="0"/>
              </a:rPr>
              <a:t>Речевое развитие :</a:t>
            </a:r>
            <a:r>
              <a:rPr lang="ru-RU" altLang="ru-RU" sz="2200" dirty="0" smtClean="0"/>
              <a:t>  Обогащать словарный запас детей, развивать речь, активизировать употребление прилагательных, глаголов в речи детей; </a:t>
            </a:r>
          </a:p>
          <a:p>
            <a:pPr marL="742950" indent="-7429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altLang="ru-RU" sz="2200" dirty="0" smtClean="0"/>
          </a:p>
          <a:p>
            <a:pPr marL="742950" indent="-742950">
              <a:lnSpc>
                <a:spcPct val="80000"/>
              </a:lnSpc>
              <a:buNone/>
            </a:pPr>
            <a:r>
              <a:rPr lang="ru-RU" altLang="ru-RU" sz="2200" dirty="0" smtClean="0">
                <a:cs typeface="Times New Roman" pitchFamily="18" charset="0"/>
              </a:rPr>
              <a:t>4.     Художественно-эстетическое развитие :  </a:t>
            </a:r>
            <a:r>
              <a:rPr lang="ru-RU" altLang="ru-RU" sz="2200" dirty="0" smtClean="0"/>
              <a:t>продолжать развивать навыки работы карандашом, кистью, различные приёмы лепки. Учить использовать в творческой деятельности ранее приобретённые знания и навыки, знакомить с художественными произведениями </a:t>
            </a:r>
            <a:r>
              <a:rPr lang="ru-RU" sz="2200" dirty="0" smtClean="0"/>
              <a:t>по данной тематике</a:t>
            </a:r>
            <a:r>
              <a:rPr lang="ru-RU" altLang="ru-RU" sz="2200" dirty="0" smtClean="0"/>
              <a:t>, развивать эмоциональную отзывчивость.</a:t>
            </a:r>
          </a:p>
          <a:p>
            <a:pPr marL="742950" indent="-742950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2200" dirty="0" smtClean="0"/>
          </a:p>
          <a:p>
            <a:pPr marL="742950" indent="-742950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2200" dirty="0" smtClean="0"/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214313" y="0"/>
            <a:ext cx="2301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altLang="ru-RU" sz="130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ru-RU" altLang="ru-RU" sz="900">
              <a:latin typeface="Arial" charset="0"/>
            </a:endParaRPr>
          </a:p>
          <a:p>
            <a:pPr algn="just" eaLnBrk="0" hangingPunct="0"/>
            <a:r>
              <a:rPr lang="ru-RU" altLang="ru-RU" sz="1300">
                <a:solidFill>
                  <a:srgbClr val="000000"/>
                </a:solidFill>
                <a:cs typeface="Times New Roman" pitchFamily="18" charset="0"/>
              </a:rPr>
              <a:t>;</a:t>
            </a:r>
            <a:endParaRPr lang="ru-RU" altLang="ru-RU" sz="9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20713"/>
            <a:ext cx="9021763" cy="9985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4800" b="1" i="1" dirty="0">
                <a:solidFill>
                  <a:srgbClr val="0033CC"/>
                </a:solidFill>
              </a:rPr>
              <a:t>Этапы проектной деятельности</a:t>
            </a:r>
            <a:r>
              <a:rPr lang="ru-RU" sz="4800" b="1" i="1" dirty="0" smtClean="0">
                <a:solidFill>
                  <a:srgbClr val="0033CC"/>
                </a:solidFill>
              </a:rPr>
              <a:t>:</a:t>
            </a:r>
            <a:r>
              <a:rPr lang="ru-RU" sz="3600" dirty="0" smtClean="0">
                <a:solidFill>
                  <a:srgbClr val="0033CC"/>
                </a:solidFill>
              </a:rPr>
              <a:t/>
            </a:r>
            <a:br>
              <a:rPr lang="ru-RU" sz="3600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323528" y="1124744"/>
            <a:ext cx="864096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Реализация тематической недели " Новогодний калейдоскоп"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Формулировка основной цели и задач проекта,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lang="ru-RU" sz="2800" dirty="0" err="1" smtClean="0"/>
              <a:t>з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накомство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детей  и родителей  с проектом «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Создай свою историю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Процесс создания игры, определение ролей и действий всех участников проекта , сбор необходимой информации для создания игры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Совместный просмотр  получившегося проекта в группе.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1915" y="908720"/>
            <a:ext cx="9022085" cy="998984"/>
          </a:xfrm>
        </p:spPr>
        <p:txBody>
          <a:bodyPr rtlCol="0">
            <a:normAutofit fontScale="90000"/>
          </a:bodyPr>
          <a:lstStyle/>
          <a:p>
            <a:pPr lvl="0"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Реализация тематической недели " Новогодний калейдоскоп"</a:t>
            </a:r>
            <a:br>
              <a:rPr lang="ru-RU" sz="2700" b="1" i="1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1026" name="Picture 2" descr="F:\ФОТО САДА ВСЕ\ФОТО 2016 -2017\ГРУППЫ\Непоседы\DSC_0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391323" cy="247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ФОТО САДА ВСЕ\ФОТО 2016 -2017\ГРУППЫ\Непоседы\DSC_00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861048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510" y="476673"/>
            <a:ext cx="3821410" cy="2376264"/>
          </a:xfrm>
        </p:spPr>
        <p:txBody>
          <a:bodyPr rtlCol="0">
            <a:normAutofit fontScale="90000"/>
          </a:bodyPr>
          <a:lstStyle/>
          <a:p>
            <a:pPr lvl="0">
              <a:defRPr/>
            </a:pPr>
            <a:r>
              <a:rPr lang="ru-RU" sz="2700" b="1" i="1" dirty="0" smtClean="0">
                <a:solidFill>
                  <a:srgbClr val="0033CC"/>
                </a:solidFill>
              </a:rPr>
              <a:t>Реализация тематической недели " Новогодний калейдоскоп"</a:t>
            </a:r>
            <a:br>
              <a:rPr lang="ru-RU" sz="2700" b="1" i="1" dirty="0" smtClean="0">
                <a:solidFill>
                  <a:srgbClr val="0033CC"/>
                </a:solidFill>
              </a:rPr>
            </a:br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6" name="Picture 2" descr="F:\ФОТО САДА ВСЕ\ФОТО 2016 -2017\ГРУППЫ\Непоседы\DSC_00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98479"/>
            <a:ext cx="5003789" cy="281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ФОТО САДА ВСЕ\ФОТО 2016 -2017\ГРУППЫ\Непоседы\DSC_00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5730" y="664061"/>
            <a:ext cx="4516710" cy="254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ФОТО САДА ВСЕ\ФОТО 2016 -2017\ГРУППЫ\Непоседы\DSC_006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0815" y="3861048"/>
            <a:ext cx="3578483" cy="276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539</Words>
  <Application>Microsoft Office PowerPoint</Application>
  <PresentationFormat>Экран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Наступает самый любимый праздник и детей, и взрослых Новый год! Все мы его ждем, загадываем желания и надеемся на чудо! А чтобы создать себе праздничное настроение, мы  с ребятами решили провести  работу по проекту «К нам приходит Новый год»  Мы заранее оформляем группу и все помещения дошкольного образовательного учреждения, готовим близким и друзьям подарки, учим песни, стихи для новогоднего утренника. А в этом году мы еще решили создать новогоднюю историю на компьютере в рамках конкурса «Лучший интерактивный проект»                              </vt:lpstr>
      <vt:lpstr>Презентация PowerPoint</vt:lpstr>
      <vt:lpstr>Цель проекта: </vt:lpstr>
      <vt:lpstr>Задачи проекта:  </vt:lpstr>
      <vt:lpstr>Образовательные задачи:</vt:lpstr>
      <vt:lpstr>Этапы проектной деятельности:  </vt:lpstr>
      <vt:lpstr>Реализация тематической недели " Новогодний калейдоскоп"  </vt:lpstr>
      <vt:lpstr>Реализация тематической недели " Новогодний калейдоскоп"  </vt:lpstr>
      <vt:lpstr>Реализация тематической недели " Новогодний калейдоскоп"  </vt:lpstr>
      <vt:lpstr>Реализация тематической недели " Новогодний калейдоскоп"  </vt:lpstr>
      <vt:lpstr>Формулировка основной цели и задач проекта, знакомство  детей  и родителей  с проектом «Создай свою историю»   </vt:lpstr>
      <vt:lpstr>Презентация PowerPoint</vt:lpstr>
      <vt:lpstr>Презентация PowerPoint</vt:lpstr>
      <vt:lpstr>Процесс создания игры, определение ролей и действий всех участников проекта , сбор необходимой информации для создания игры   </vt:lpstr>
      <vt:lpstr>Совместный просмотр  получившегося проекта в группе. создания игры   </vt:lpstr>
      <vt:lpstr>Ожидаемый результат.</vt:lpstr>
      <vt:lpstr>Рефлексия: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10</cp:revision>
  <dcterms:created xsi:type="dcterms:W3CDTF">2017-01-20T03:10:58Z</dcterms:created>
  <dcterms:modified xsi:type="dcterms:W3CDTF">2017-09-07T09:44:56Z</dcterms:modified>
</cp:coreProperties>
</file>