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717032"/>
            <a:ext cx="7344816" cy="295232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i="1" dirty="0" smtClean="0"/>
              <a:t>2-ая младшая группа №7 «Ягодка»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   Воспитатели: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Скрипкина Е.Д., Коскина Л.А.</a:t>
            </a:r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1200" dirty="0" smtClean="0"/>
              <a:t>Каменск-Уральский, 2017</a:t>
            </a: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175351" cy="3521359"/>
          </a:xfrm>
        </p:spPr>
        <p:txBody>
          <a:bodyPr/>
          <a:lstStyle/>
          <a:p>
            <a:pPr marL="182880" indent="0">
              <a:buNone/>
            </a:pPr>
            <a:r>
              <a:rPr lang="ru-RU" sz="2000" b="0" dirty="0" smtClean="0"/>
              <a:t>МБДОУ «Детский сад № 84 «Аленка»</a:t>
            </a:r>
            <a:br>
              <a:rPr lang="ru-RU" sz="2000" b="0" dirty="0" smtClean="0"/>
            </a:br>
            <a:r>
              <a:rPr lang="ru-RU" sz="2000" b="0" dirty="0" smtClean="0"/>
              <a:t/>
            </a:r>
            <a:br>
              <a:rPr lang="ru-RU" sz="2000" b="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dirty="0" smtClean="0"/>
              <a:t>Как мы провели лето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32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8640"/>
            <a:ext cx="5811529" cy="326898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996952"/>
            <a:ext cx="6531609" cy="3674030"/>
          </a:xfrm>
        </p:spPr>
      </p:pic>
    </p:spTree>
    <p:extLst>
      <p:ext uri="{BB962C8B-B14F-4D97-AF65-F5344CB8AC3E}">
        <p14:creationId xmlns:p14="http://schemas.microsoft.com/office/powerpoint/2010/main" val="241659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692696"/>
            <a:ext cx="6512511" cy="1143000"/>
          </a:xfrm>
        </p:spPr>
        <p:txBody>
          <a:bodyPr/>
          <a:lstStyle/>
          <a:p>
            <a:r>
              <a:rPr lang="ru-RU" sz="3200" dirty="0" smtClean="0"/>
              <a:t>Конструирование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5171458" cy="290894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212976"/>
            <a:ext cx="6067558" cy="3413001"/>
          </a:xfrm>
        </p:spPr>
      </p:pic>
    </p:spTree>
    <p:extLst>
      <p:ext uri="{BB962C8B-B14F-4D97-AF65-F5344CB8AC3E}">
        <p14:creationId xmlns:p14="http://schemas.microsoft.com/office/powerpoint/2010/main" val="352219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6512511" cy="1143000"/>
          </a:xfrm>
        </p:spPr>
        <p:txBody>
          <a:bodyPr/>
          <a:lstStyle/>
          <a:p>
            <a:r>
              <a:rPr lang="ru-RU" sz="3200" dirty="0" smtClean="0"/>
              <a:t>Развитие</a:t>
            </a:r>
            <a:br>
              <a:rPr lang="ru-RU" sz="3200" dirty="0" smtClean="0"/>
            </a:br>
            <a:r>
              <a:rPr lang="ru-RU" sz="3200" dirty="0" smtClean="0"/>
              <a:t> мелкой</a:t>
            </a:r>
            <a:br>
              <a:rPr lang="ru-RU" sz="3200" dirty="0" smtClean="0"/>
            </a:br>
            <a:r>
              <a:rPr lang="ru-RU" sz="3200" dirty="0" smtClean="0"/>
              <a:t> моторики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188640"/>
            <a:ext cx="5976664" cy="33618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068960"/>
            <a:ext cx="6195572" cy="3485009"/>
          </a:xfrm>
        </p:spPr>
      </p:pic>
    </p:spTree>
    <p:extLst>
      <p:ext uri="{BB962C8B-B14F-4D97-AF65-F5344CB8AC3E}">
        <p14:creationId xmlns:p14="http://schemas.microsoft.com/office/powerpoint/2010/main" val="351238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44624" y="3717032"/>
            <a:ext cx="6512511" cy="1143000"/>
          </a:xfrm>
        </p:spPr>
        <p:txBody>
          <a:bodyPr/>
          <a:lstStyle/>
          <a:p>
            <a:r>
              <a:rPr lang="ru-RU" sz="3600" dirty="0" smtClean="0"/>
              <a:t>Познавательное </a:t>
            </a:r>
            <a:br>
              <a:rPr lang="ru-RU" sz="3600" dirty="0" smtClean="0"/>
            </a:br>
            <a:r>
              <a:rPr lang="ru-RU" sz="3600" dirty="0" smtClean="0"/>
              <a:t>развитие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5683515" cy="319697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764704"/>
            <a:ext cx="3227660" cy="5738063"/>
          </a:xfrm>
        </p:spPr>
      </p:pic>
    </p:spTree>
    <p:extLst>
      <p:ext uri="{BB962C8B-B14F-4D97-AF65-F5344CB8AC3E}">
        <p14:creationId xmlns:p14="http://schemas.microsoft.com/office/powerpoint/2010/main" val="4811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764704"/>
            <a:ext cx="6512511" cy="1143000"/>
          </a:xfrm>
        </p:spPr>
        <p:txBody>
          <a:bodyPr/>
          <a:lstStyle/>
          <a:p>
            <a:r>
              <a:rPr lang="ru-RU" sz="3200" dirty="0" smtClean="0"/>
              <a:t>Физическое </a:t>
            </a:r>
            <a:br>
              <a:rPr lang="ru-RU" sz="3200" dirty="0" smtClean="0"/>
            </a:br>
            <a:r>
              <a:rPr lang="ru-RU" sz="2800" dirty="0" smtClean="0"/>
              <a:t>развитие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5112568" cy="2875819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852936"/>
            <a:ext cx="6707629" cy="3773041"/>
          </a:xfrm>
        </p:spPr>
      </p:pic>
    </p:spTree>
    <p:extLst>
      <p:ext uri="{BB962C8B-B14F-4D97-AF65-F5344CB8AC3E}">
        <p14:creationId xmlns:p14="http://schemas.microsoft.com/office/powerpoint/2010/main" val="18797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День Нептуна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1" y="404664"/>
            <a:ext cx="4426149" cy="331961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4" y="404664"/>
            <a:ext cx="4426149" cy="3319611"/>
          </a:xfrm>
        </p:spPr>
      </p:pic>
    </p:spTree>
    <p:extLst>
      <p:ext uri="{BB962C8B-B14F-4D97-AF65-F5344CB8AC3E}">
        <p14:creationId xmlns:p14="http://schemas.microsoft.com/office/powerpoint/2010/main" val="235583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476672"/>
            <a:ext cx="3312368" cy="1143000"/>
          </a:xfrm>
        </p:spPr>
        <p:txBody>
          <a:bodyPr/>
          <a:lstStyle/>
          <a:p>
            <a:r>
              <a:rPr lang="ru-RU" sz="2000" dirty="0" smtClean="0"/>
              <a:t>Экологическая тропа «В гости к насекомым»</a:t>
            </a:r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16632"/>
            <a:ext cx="5343789" cy="300588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924944"/>
            <a:ext cx="6528726" cy="3672408"/>
          </a:xfrm>
        </p:spPr>
      </p:pic>
    </p:spTree>
    <p:extLst>
      <p:ext uri="{BB962C8B-B14F-4D97-AF65-F5344CB8AC3E}">
        <p14:creationId xmlns:p14="http://schemas.microsoft.com/office/powerpoint/2010/main" val="368905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608512" cy="25922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181" y="188640"/>
            <a:ext cx="4224470" cy="237626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733217"/>
            <a:ext cx="5219808" cy="29361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963631"/>
            <a:ext cx="4175184" cy="234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64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16" y="188640"/>
            <a:ext cx="5504612" cy="30963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356992"/>
            <a:ext cx="5760641" cy="3240360"/>
          </a:xfrm>
        </p:spPr>
      </p:pic>
    </p:spTree>
    <p:extLst>
      <p:ext uri="{BB962C8B-B14F-4D97-AF65-F5344CB8AC3E}">
        <p14:creationId xmlns:p14="http://schemas.microsoft.com/office/powerpoint/2010/main" val="223384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5472608" cy="307834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429000"/>
            <a:ext cx="5811531" cy="3268986"/>
          </a:xfrm>
        </p:spPr>
      </p:pic>
    </p:spTree>
    <p:extLst>
      <p:ext uri="{BB962C8B-B14F-4D97-AF65-F5344CB8AC3E}">
        <p14:creationId xmlns:p14="http://schemas.microsoft.com/office/powerpoint/2010/main" val="386831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332656"/>
            <a:ext cx="6512511" cy="1143000"/>
          </a:xfrm>
        </p:spPr>
        <p:txBody>
          <a:bodyPr/>
          <a:lstStyle/>
          <a:p>
            <a:r>
              <a:rPr lang="ru-RU" sz="2800" dirty="0" smtClean="0"/>
              <a:t>В изо-студии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5471803" cy="307788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9990" y="2924944"/>
            <a:ext cx="6707629" cy="3773041"/>
          </a:xfrm>
        </p:spPr>
      </p:pic>
    </p:spTree>
    <p:extLst>
      <p:ext uri="{BB962C8B-B14F-4D97-AF65-F5344CB8AC3E}">
        <p14:creationId xmlns:p14="http://schemas.microsoft.com/office/powerpoint/2010/main" val="243913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88640"/>
            <a:ext cx="3110011" cy="35945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88640"/>
            <a:ext cx="5683515" cy="319697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4704" y="3881205"/>
            <a:ext cx="4716016" cy="26527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881205"/>
            <a:ext cx="5292080" cy="29767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55691" y="3408903"/>
            <a:ext cx="1510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Прогулки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0441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88640"/>
            <a:ext cx="5171458" cy="2908945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3038332" cy="53996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4376" y="3212976"/>
            <a:ext cx="5580112" cy="313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13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</TotalTime>
  <Words>52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МБДОУ «Детский сад № 84 «Аленка»     Как мы провели лето</vt:lpstr>
      <vt:lpstr>День Нептуна</vt:lpstr>
      <vt:lpstr>Экологическая тропа «В гости к насекомым»</vt:lpstr>
      <vt:lpstr>Презентация PowerPoint</vt:lpstr>
      <vt:lpstr>Презентация PowerPoint</vt:lpstr>
      <vt:lpstr>Презентация PowerPoint</vt:lpstr>
      <vt:lpstr>В изо-студии</vt:lpstr>
      <vt:lpstr>Презентация PowerPoint</vt:lpstr>
      <vt:lpstr>Презентация PowerPoint</vt:lpstr>
      <vt:lpstr>Презентация PowerPoint</vt:lpstr>
      <vt:lpstr>Конструирование</vt:lpstr>
      <vt:lpstr>Развитие  мелкой  моторики</vt:lpstr>
      <vt:lpstr>Познавательное  развитие</vt:lpstr>
      <vt:lpstr>Физическое  развитие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№ 84 «Аленка»     Как мы провели лето</dc:title>
  <dc:creator>1</dc:creator>
  <cp:lastModifiedBy>1</cp:lastModifiedBy>
  <cp:revision>4</cp:revision>
  <dcterms:created xsi:type="dcterms:W3CDTF">2017-09-07T13:42:02Z</dcterms:created>
  <dcterms:modified xsi:type="dcterms:W3CDTF">2017-09-07T14:32:19Z</dcterms:modified>
</cp:coreProperties>
</file>