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61" r:id="rId3"/>
    <p:sldId id="289" r:id="rId4"/>
    <p:sldId id="297" r:id="rId5"/>
    <p:sldId id="295" r:id="rId6"/>
    <p:sldId id="298" r:id="rId7"/>
    <p:sldId id="299" r:id="rId8"/>
    <p:sldId id="290" r:id="rId9"/>
    <p:sldId id="291" r:id="rId10"/>
    <p:sldId id="293" r:id="rId11"/>
    <p:sldId id="262" r:id="rId12"/>
    <p:sldId id="292" r:id="rId13"/>
    <p:sldId id="263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1FA0E-66D2-4ECF-9B14-5609E858F49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1365F-A157-4E04-85BE-F2381619F8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939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0897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160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270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4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522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567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931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665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84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6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104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0113C-DF4E-4536-81B6-BC156653789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79B13-095D-4DF9-9B8E-F5418053F8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26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8417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ЛОГОПЕД  в системе образования…</a:t>
            </a:r>
            <a:endParaRPr lang="ru-RU" sz="4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6929422" y="5214950"/>
            <a:ext cx="2214578" cy="1285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800" b="1" i="1" dirty="0" smtClean="0">
                <a:solidFill>
                  <a:srgbClr val="0070C0"/>
                </a:solidFill>
              </a:rPr>
              <a:t>Подготовила: </a:t>
            </a:r>
            <a:r>
              <a:rPr lang="ru-RU" sz="2800" b="1" i="1" dirty="0" smtClean="0">
                <a:solidFill>
                  <a:srgbClr val="0070C0"/>
                </a:solidFill>
              </a:rPr>
              <a:t>учитель-логопед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800" b="1" i="1" dirty="0" smtClean="0">
                <a:solidFill>
                  <a:srgbClr val="0070C0"/>
                </a:solidFill>
              </a:rPr>
              <a:t>МБОУ «Лицей №9»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800" b="1" i="1" dirty="0" smtClean="0">
                <a:solidFill>
                  <a:srgbClr val="0070C0"/>
                </a:solidFill>
              </a:rPr>
              <a:t>Гранкина А.А.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17409" name="Picture 1" descr="C:\Users\1\Desktop\Пескотерапия\Настины фото на работу\P1050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214554"/>
            <a:ext cx="4714908" cy="3452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3528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4" descr="jo03vf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5643578"/>
            <a:ext cx="18002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http://logopedvolotova.ucoz.ru/p209_1_00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14290"/>
            <a:ext cx="5143536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37547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4751" cy="688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6" descr="jo10bg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282420" cy="15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Веселые задания»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1800" indent="-323850"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 smtClean="0">
                <a:solidFill>
                  <a:srgbClr val="22228B"/>
                </a:solidFill>
              </a:rPr>
              <a:t>   Полезны задания, усложняющие    узнавания букв, это –</a:t>
            </a:r>
          </a:p>
          <a:p>
            <a:pPr marL="431800" indent="-323850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 smtClean="0">
                <a:solidFill>
                  <a:srgbClr val="22228B"/>
                </a:solidFill>
              </a:rPr>
              <a:t>    </a:t>
            </a:r>
            <a:r>
              <a:rPr lang="ru-RU" b="1" dirty="0" smtClean="0">
                <a:solidFill>
                  <a:srgbClr val="22228B"/>
                </a:solidFill>
              </a:rPr>
              <a:t>«Перечёркнутые буквы»,                                        «Разный шрифт», «Перевёрнутые буквы»,                            «Сколько одинаковых букв».</a:t>
            </a:r>
          </a:p>
          <a:p>
            <a:pPr marL="431800" indent="-323850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357694"/>
            <a:ext cx="6853257" cy="17136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0060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83" y="-1975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«Фрукты»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(отыщи среди букв названия фруктов)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6235" y="2357430"/>
            <a:ext cx="4240531" cy="30003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97584" y="2330464"/>
            <a:ext cx="3332068" cy="30206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4300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Алфавит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1\Desktop\для опт.д\кнгиги\P10404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746955"/>
            <a:ext cx="4038600" cy="4232452"/>
          </a:xfrm>
          <a:noFill/>
        </p:spPr>
      </p:pic>
      <p:pic>
        <p:nvPicPr>
          <p:cNvPr id="8" name="Picture 3" descr="C:\Users\1\Desktop\для опт.д\кнгиги\P10404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782329"/>
            <a:ext cx="4038600" cy="4161704"/>
          </a:xfrm>
          <a:noFill/>
        </p:spPr>
      </p:pic>
    </p:spTree>
    <p:extLst>
      <p:ext uri="{BB962C8B-B14F-4D97-AF65-F5344CB8AC3E}">
        <p14:creationId xmlns:p14="http://schemas.microsoft.com/office/powerpoint/2010/main" xmlns="" val="370060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Ромашка с капельками росы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57356" y="1785926"/>
            <a:ext cx="5572144" cy="4179108"/>
          </a:xfrm>
        </p:spPr>
      </p:pic>
    </p:spTree>
    <p:extLst>
      <p:ext uri="{BB962C8B-B14F-4D97-AF65-F5344CB8AC3E}">
        <p14:creationId xmlns:p14="http://schemas.microsoft.com/office/powerpoint/2010/main" xmlns="" val="370060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 Когда ребенку трудно идти, родители помогают. </a:t>
            </a:r>
            <a:br>
              <a:rPr lang="ru-RU" sz="24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400" i="1" dirty="0" smtClean="0"/>
              <a:t>Когда у ребенка плохо получается зашнуровывать ботинки, родители помогают.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 descr="https://im2-tub-ru.yandex.net/i?id=3a503ce0d0450696151b4630232ec664&amp;n=33&amp;h=225&amp;w=30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214422"/>
            <a:ext cx="31432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2.bp.blogspot.com/-bIgj1kSiqc4/Uhi_jMaCGEI/AAAAAAAABIY/cIkisa_VOy0/s320/000001-smal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357694"/>
            <a:ext cx="29289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645349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7869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br>
              <a:rPr lang="ru-RU" sz="5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помочь </a:t>
            </a:r>
            <a:br>
              <a:rPr lang="ru-RU" sz="5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ребенку?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butterfly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Когда малышу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трудно произнести слово или звук, трудно читать и писать,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почему многие родители отмахиваются, не помогают ему?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im0-tub-ru.yandex.net/i?id=6a93058bde51d5f2ee12c90f0eee35f0&amp;n=33&amp;h=225&amp;w=33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143380"/>
            <a:ext cx="32099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5664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312" y="0"/>
            <a:ext cx="9183719" cy="688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butterfly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360509">
            <a:off x="7670301" y="374334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8929718" cy="4572032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4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algn="ctr"/>
            <a:endParaRPr lang="ru-RU" sz="48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Логопед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48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071802" y="2285992"/>
            <a:ext cx="3143272" cy="2643206"/>
          </a:xfrm>
          <a:prstGeom prst="triangle">
            <a:avLst>
              <a:gd name="adj" fmla="val 50895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54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789"/>
            <a:ext cx="9183719" cy="688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butterfly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360509">
            <a:off x="7670301" y="374334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285720" y="571480"/>
            <a:ext cx="8643998" cy="5857916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36000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используются различные речевые, развивающие игры, нетрадиционная техника -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пескотерапия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defTabSz="36000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разрезная или магнитная азбука для складывания слов, карточки с заданиями, схемы, литература;</a:t>
            </a:r>
          </a:p>
          <a:p>
            <a:pPr defTabSz="36000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артикуляционная гимнастика, выделение грамматических элементов слов, использование компьютерных технологий;</a:t>
            </a:r>
          </a:p>
          <a:p>
            <a:pPr defTabSz="360000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используется наглядный материал, помогающий запомнить начертания букв: "О" напоминает обруч, "Ж" - жука, "С" - полумесяц...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428860" y="63040"/>
            <a:ext cx="4714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Занятия проводятся по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определенной системе: </a:t>
            </a:r>
          </a:p>
        </p:txBody>
      </p:sp>
    </p:spTree>
    <p:extLst>
      <p:ext uri="{BB962C8B-B14F-4D97-AF65-F5344CB8AC3E}">
        <p14:creationId xmlns:p14="http://schemas.microsoft.com/office/powerpoint/2010/main" xmlns="" val="322854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Устная речь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Письменная речь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butterfly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7224" y="992947"/>
            <a:ext cx="58579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Проблемы речи у детей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коля\Downloads\7d55894a-db44-45b6-9f31-f9004a4a5ff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675680"/>
            <a:ext cx="3286148" cy="2849338"/>
          </a:xfrm>
          <a:prstGeom prst="rect">
            <a:avLst/>
          </a:prstGeom>
          <a:noFill/>
        </p:spPr>
      </p:pic>
      <p:pic>
        <p:nvPicPr>
          <p:cNvPr id="7" name="Picture 3" descr="C:\Users\коля\Downloads\807562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2714621"/>
            <a:ext cx="3270062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5664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butterfly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9525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коля\Downloads\p_rus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066885"/>
            <a:ext cx="6786610" cy="5215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5664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коля\Downloads\p_rus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7776863" cy="59396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4300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ОЛЯ\ПРОШКОЛУ.РУ\126 фоны для презентаций\pic_47e5ee17c6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оля\Downloads\disgrafija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5" y="548680"/>
            <a:ext cx="7758120" cy="5666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4300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123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ЛОГОПЕД  в системе образования…</vt:lpstr>
      <vt:lpstr> Когда ребенку трудно идти, родители помогают.        Когда у ребенка плохо получается зашнуровывать ботинки, родители помогают.      </vt:lpstr>
      <vt:lpstr>Как  помочь  ребенку?    </vt:lpstr>
      <vt:lpstr>Слайд 4</vt:lpstr>
      <vt:lpstr>Слайд 5</vt:lpstr>
      <vt:lpstr> </vt:lpstr>
      <vt:lpstr>    </vt:lpstr>
      <vt:lpstr>Слайд 8</vt:lpstr>
      <vt:lpstr>Слайд 9</vt:lpstr>
      <vt:lpstr>Слайд 10</vt:lpstr>
      <vt:lpstr> «Веселые задания»</vt:lpstr>
      <vt:lpstr>«Фрукты»  (отыщи среди букв названия фруктов)</vt:lpstr>
      <vt:lpstr>Алфавит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1</cp:lastModifiedBy>
  <cp:revision>34</cp:revision>
  <dcterms:created xsi:type="dcterms:W3CDTF">2012-11-08T04:31:01Z</dcterms:created>
  <dcterms:modified xsi:type="dcterms:W3CDTF">2016-11-23T08:27:26Z</dcterms:modified>
</cp:coreProperties>
</file>