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2881" y="260648"/>
            <a:ext cx="89285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My </a:t>
            </a:r>
            <a:r>
              <a:rPr lang="en-U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favourite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subject  is English.</a:t>
            </a:r>
          </a:p>
        </p:txBody>
      </p:sp>
      <p:pic>
        <p:nvPicPr>
          <p:cNvPr id="1026" name="Picture 2" descr="C:\Users\User\Desktop\АНГ, ЯЗ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7150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17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829" y="84738"/>
            <a:ext cx="87849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What is your </a:t>
            </a:r>
            <a:r>
              <a:rPr lang="en-U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favourite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subject?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rgbClr val="FF0000">
                    <a:alpha val="40000"/>
                  </a:srgbClr>
                </a:glow>
              </a:effectLst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What do you do in English?</a:t>
            </a:r>
          </a:p>
        </p:txBody>
      </p:sp>
      <p:pic>
        <p:nvPicPr>
          <p:cNvPr id="3074" name="Picture 2" descr="C:\Users\User\Desktop\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67802"/>
            <a:ext cx="5454947" cy="398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9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79563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 ask the questions, write, read and translate the texts.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C:\Users\User\Desktop\АНГЛИЙС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214" y="3140968"/>
            <a:ext cx="64865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88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4"/>
            <a:ext cx="70503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C107B4">
                      <a:alpha val="60000"/>
                    </a:srgbClr>
                  </a:glow>
                </a:effectLst>
              </a:rPr>
              <a:t>I like English!</a:t>
            </a:r>
          </a:p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C107B4">
                      <a:alpha val="60000"/>
                    </a:srgbClr>
                  </a:glow>
                </a:effectLst>
              </a:rPr>
              <a:t> Goodbye!</a:t>
            </a:r>
          </a:p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rgbClr val="C107B4">
                      <a:alpha val="60000"/>
                    </a:srgbClr>
                  </a:glow>
                </a:effectLst>
              </a:rPr>
              <a:t>Thank you. 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rgbClr val="C107B4">
                    <a:alpha val="60000"/>
                  </a:srgbClr>
                </a:glow>
              </a:effectLst>
            </a:endParaRPr>
          </a:p>
        </p:txBody>
      </p:sp>
      <p:pic>
        <p:nvPicPr>
          <p:cNvPr id="4098" name="Picture 2" descr="C:\Users\User\Desktop\АНГЛИС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</TotalTime>
  <Words>42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2013-10-15T05:44:00Z</dcterms:created>
  <dcterms:modified xsi:type="dcterms:W3CDTF">2017-09-07T09:11:19Z</dcterms:modified>
</cp:coreProperties>
</file>