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00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31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1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8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6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9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76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37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2DB6A-06D0-41A7-BF47-55384B70CFDA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AE1EF-B570-4AD6-B2D0-F24021F26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52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Значимым в художественном пространстве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пьес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является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образ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дома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260601"/>
            <a:ext cx="5215027" cy="345921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668" y="2145634"/>
            <a:ext cx="4990132" cy="3574182"/>
          </a:xfrm>
        </p:spPr>
      </p:pic>
    </p:spTree>
    <p:extLst>
      <p:ext uri="{BB962C8B-B14F-4D97-AF65-F5344CB8AC3E}">
        <p14:creationId xmlns:p14="http://schemas.microsoft.com/office/powerpoint/2010/main" val="11389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Стол – это характерная составляющая пространства дома у Чехова.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76561"/>
            <a:ext cx="5181600" cy="34494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0" y="2020094"/>
            <a:ext cx="5143500" cy="3962400"/>
          </a:xfrm>
        </p:spPr>
      </p:pic>
    </p:spTree>
    <p:extLst>
      <p:ext uri="{BB962C8B-B14F-4D97-AF65-F5344CB8AC3E}">
        <p14:creationId xmlns:p14="http://schemas.microsoft.com/office/powerpoint/2010/main" val="336501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</a:t>
            </a:r>
            <a:r>
              <a:rPr lang="ru-RU" dirty="0" smtClean="0"/>
              <a:t>ишневый </a:t>
            </a:r>
            <a:r>
              <a:rPr lang="ru-RU" dirty="0"/>
              <a:t>сад в пьесе –это образ сложный и неоднозначный, воспринимаемый каждым героем </a:t>
            </a:r>
            <a:r>
              <a:rPr lang="ru-RU" dirty="0" smtClean="0"/>
              <a:t>по-своему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1825625"/>
            <a:ext cx="6444192" cy="4351338"/>
          </a:xfrm>
        </p:spPr>
      </p:pic>
    </p:spTree>
    <p:extLst>
      <p:ext uri="{BB962C8B-B14F-4D97-AF65-F5344CB8AC3E}">
        <p14:creationId xmlns:p14="http://schemas.microsoft.com/office/powerpoint/2010/main" val="336072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аброшенный стол становится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 разрушения вишневого сада и мира, связанного с ним. 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283" y="1825625"/>
            <a:ext cx="4735434" cy="4351338"/>
          </a:xfrm>
        </p:spPr>
      </p:pic>
    </p:spTree>
    <p:extLst>
      <p:ext uri="{BB962C8B-B14F-4D97-AF65-F5344CB8AC3E}">
        <p14:creationId xmlns:p14="http://schemas.microsoft.com/office/powerpoint/2010/main" val="4012686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Пустой стол у </a:t>
            </a:r>
            <a:r>
              <a:rPr lang="ru-RU" dirty="0" err="1" smtClean="0"/>
              <a:t>Прозоровых</a:t>
            </a:r>
            <a:r>
              <a:rPr lang="ru-RU" dirty="0" smtClean="0"/>
              <a:t>- символ разрушения дома и семьи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983" y="1825625"/>
            <a:ext cx="6384034" cy="4351338"/>
          </a:xfrm>
        </p:spPr>
      </p:pic>
    </p:spTree>
    <p:extLst>
      <p:ext uri="{BB962C8B-B14F-4D97-AF65-F5344CB8AC3E}">
        <p14:creationId xmlns:p14="http://schemas.microsoft.com/office/powerpoint/2010/main" val="2437411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Человек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боится жизни, тем самым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ограничивает рамки своей судьбы, то есть свое пространство. Символ подобного существования – это образ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Чебутыкина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4" name="Объект 3" descr="К. Станиславский — Гаев. «Вишневый сад ...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45" y="2168525"/>
            <a:ext cx="2909709" cy="4351338"/>
          </a:xfrm>
        </p:spPr>
      </p:pic>
    </p:spTree>
    <p:extLst>
      <p:ext uri="{BB962C8B-B14F-4D97-AF65-F5344CB8AC3E}">
        <p14:creationId xmlns:p14="http://schemas.microsoft.com/office/powerpoint/2010/main" val="2223725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Когда у человека      нет  дома</a:t>
            </a:r>
            <a:endParaRPr lang="ru-RU" sz="3600" b="1" dirty="0"/>
          </a:p>
        </p:txBody>
      </p:sp>
      <p:pic>
        <p:nvPicPr>
          <p:cNvPr id="7" name="Объект 6" descr="... &lt;strong&gt;Три&lt;/strong&gt; &lt;strong&gt;сестры&lt;/strong&gt;» А. Чехова Московского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511514"/>
            <a:ext cx="5143500" cy="624567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Другой персонаж – это директор гимназии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Кулыгин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являющийся полной противоположностью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Чебутыкину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, потому что он везде и всюду свой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 Он зовет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Мащу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с собой, но у него ..нет дома.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9806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Родной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дом становится для сестер чужим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456" y="1825625"/>
            <a:ext cx="6531088" cy="4351338"/>
          </a:xfrm>
        </p:spPr>
      </p:pic>
    </p:spTree>
    <p:extLst>
      <p:ext uri="{BB962C8B-B14F-4D97-AF65-F5344CB8AC3E}">
        <p14:creationId xmlns:p14="http://schemas.microsoft.com/office/powerpoint/2010/main" val="1554551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125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Значимым в художественном пространстве пьес является  образ дома</vt:lpstr>
      <vt:lpstr>Стол – это характерная составляющая пространства дома у Чехова.</vt:lpstr>
      <vt:lpstr>Вишневый сад в пьесе –это образ сложный и неоднозначный, воспринимаемый каждым героем по-своему</vt:lpstr>
      <vt:lpstr>Заброшенный стол становится знаком разрушения вишневого сада и мира, связанного с ним.  </vt:lpstr>
      <vt:lpstr>Пустой стол у Прозоровых- символ разрушения дома и семьи</vt:lpstr>
      <vt:lpstr>Человек  боится жизни, тем самым  ограничивает рамки своей судьбы, то есть свое пространство. Символ подобного существования – это образ Чебутыкина.</vt:lpstr>
      <vt:lpstr>Когда у человека      нет  дома</vt:lpstr>
      <vt:lpstr>Родной дом становится для сестер чужим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Значимым в художественном пространстве пьес является  образ дома</dc:title>
  <dc:creator>Людмила Брусинская</dc:creator>
  <cp:lastModifiedBy>Людмила Брусинская</cp:lastModifiedBy>
  <cp:revision>4</cp:revision>
  <dcterms:created xsi:type="dcterms:W3CDTF">2017-04-04T11:42:57Z</dcterms:created>
  <dcterms:modified xsi:type="dcterms:W3CDTF">2017-04-04T12:02:52Z</dcterms:modified>
</cp:coreProperties>
</file>