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C05FA-8E00-4737-A831-ABDD91576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FF1C7-688F-4F19-9132-499122094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0EC39-69AB-4238-A498-367711019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5AE85-A90D-4140-BC38-10591FA07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1CBE7-E35D-4471-86A7-A54D43C7B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01625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7AC21-BD3B-46D7-B65B-3AEC6428B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A92CD-C09B-4CCC-9C1B-819498988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FDC04-D970-42AF-939B-0DCAB8DE2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18E04-866E-4D6F-A073-A9FBC0132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D67BE-2C87-4ABA-BC42-7EC484881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02AE9-C493-4BEB-9563-E960604A0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84EC9-38D7-4864-B657-6D38B3012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437DA-C266-49DF-9ED4-80733A271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3E88E-45B3-428B-9486-B3D87DA63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6403FFE-15DE-45CB-A77D-2ABC4038E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42875" y="785813"/>
            <a:ext cx="8858250" cy="47863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latin typeface="Algerian" pitchFamily="82" charset="0"/>
              </a:rPr>
              <a:t>ОСОБЕННОСТЬ РАБОТЫ  С КОЖЕЙ</a:t>
            </a:r>
            <a:br>
              <a:rPr lang="ru-RU" sz="4000" i="1" dirty="0" smtClean="0">
                <a:latin typeface="Algerian" pitchFamily="82" charset="0"/>
              </a:rPr>
            </a:br>
            <a:r>
              <a:rPr lang="ru-RU" sz="4000" i="1" dirty="0" smtClean="0">
                <a:latin typeface="Algerian" pitchFamily="82" charset="0"/>
              </a:rPr>
              <a:t/>
            </a:r>
            <a:br>
              <a:rPr lang="ru-RU" sz="4000" i="1" dirty="0" smtClean="0">
                <a:latin typeface="Algerian" pitchFamily="82" charset="0"/>
              </a:rPr>
            </a:br>
            <a:r>
              <a:rPr lang="ru-RU" sz="4000" i="1" dirty="0" smtClean="0">
                <a:latin typeface="Algerian" pitchFamily="82" charset="0"/>
              </a:rPr>
              <a:t>НА ПРИМЕРЕ ИЗГОТОВЛЕНИЯ</a:t>
            </a:r>
            <a:br>
              <a:rPr lang="ru-RU" sz="4000" i="1" dirty="0" smtClean="0">
                <a:latin typeface="Algerian" pitchFamily="82" charset="0"/>
              </a:rPr>
            </a:br>
            <a:r>
              <a:rPr lang="ru-RU" sz="4000" i="1" dirty="0" smtClean="0">
                <a:latin typeface="Algerian" pitchFamily="82" charset="0"/>
              </a:rPr>
              <a:t/>
            </a:r>
            <a:br>
              <a:rPr lang="ru-RU" sz="4000" i="1" dirty="0" smtClean="0">
                <a:latin typeface="Algerian" pitchFamily="82" charset="0"/>
              </a:rPr>
            </a:br>
            <a:r>
              <a:rPr lang="ru-RU" sz="4000" i="1" dirty="0" smtClean="0">
                <a:latin typeface="Algerian" pitchFamily="82" charset="0"/>
              </a:rPr>
              <a:t>ЦВЕТКА </a:t>
            </a:r>
            <a:br>
              <a:rPr lang="ru-RU" sz="4000" i="1" dirty="0" smtClean="0">
                <a:latin typeface="Algerian" pitchFamily="82" charset="0"/>
              </a:rPr>
            </a:br>
            <a:r>
              <a:rPr lang="ru-RU" sz="4000" i="1" dirty="0" smtClean="0">
                <a:latin typeface="Algerian" pitchFamily="82" charset="0"/>
              </a:rPr>
              <a:t>«РОЗА»</a:t>
            </a:r>
            <a:r>
              <a:rPr lang="ru-RU" sz="4000" b="1" i="1" dirty="0" smtClean="0">
                <a:latin typeface="Algerian" pitchFamily="82" charset="0"/>
              </a:rPr>
              <a:t/>
            </a:r>
            <a:br>
              <a:rPr lang="ru-RU" sz="4000" b="1" i="1" dirty="0" smtClean="0">
                <a:latin typeface="Algerian" pitchFamily="82" charset="0"/>
              </a:rPr>
            </a:b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Образцы изделий из кожи</a:t>
            </a:r>
          </a:p>
        </p:txBody>
      </p:sp>
      <p:pic>
        <p:nvPicPr>
          <p:cNvPr id="26628" name="Picture 4" descr="сканирование000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18383839">
            <a:off x="404817" y="1283389"/>
            <a:ext cx="2344737" cy="2545422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26630" name="Picture 6" descr="сканирование000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143636" y="3786190"/>
            <a:ext cx="2286016" cy="2860178"/>
          </a:xfrm>
          <a:effectLst>
            <a:softEdge rad="112500"/>
          </a:effectLst>
        </p:spPr>
      </p:pic>
      <p:pic>
        <p:nvPicPr>
          <p:cNvPr id="26634" name="Picture 10" descr="сканирование001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6643702" y="1142984"/>
            <a:ext cx="2071702" cy="2687019"/>
          </a:xfrm>
          <a:effectLst>
            <a:softEdge rad="112500"/>
          </a:effectLst>
        </p:spPr>
      </p:pic>
      <p:pic>
        <p:nvPicPr>
          <p:cNvPr id="26637" name="Picture 13" descr="сканирование001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86116" y="1071546"/>
            <a:ext cx="2798770" cy="2732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7" name="Picture 9" descr="http://2.bp.blogspot.com/-eGJzRqf7l-c/TfdLvIjOBBI/AAAAAAAAA44/1tEJ8A0xgBI/s400/_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3714752"/>
            <a:ext cx="4643470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>
            <a:off x="1042988" y="2349500"/>
            <a:ext cx="7345362" cy="27352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mtClean="0"/>
              <a:t>ЦЕЛЬ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8556625" cy="33242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Научиться изготавливать цветы из кожи;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tx2"/>
                </a:solidFill>
              </a:rPr>
              <a:t>ЗАДАЧА: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Изготовить брошь «Роза».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СПОСОБЫ ТЕРМИЧЕСКОЙ ОБРАБОТКИ КОЖИ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5199063" cy="44227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При высокой температуре кожа имеет свойство изменять форму, скручиваться.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defRPr/>
            </a:pPr>
            <a:r>
              <a:rPr lang="ru-RU" sz="2400" dirty="0" smtClean="0"/>
              <a:t>Такого эффекта можно: добиться, если положить кусочки кожи изнаночной стороной на сковородку и поставить на горячую газовую или электрическую конфорку. </a:t>
            </a:r>
          </a:p>
          <a:p>
            <a:pPr eaLnBrk="1" hangingPunct="1">
              <a:defRPr/>
            </a:pPr>
            <a:endParaRPr lang="ru-RU" sz="2400" dirty="0" smtClean="0"/>
          </a:p>
        </p:txBody>
      </p:sp>
      <p:pic>
        <p:nvPicPr>
          <p:cNvPr id="5124" name="Picture 4" descr="сканирование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43563" y="2000250"/>
            <a:ext cx="3313112" cy="2879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Обработка над свечей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Термическую обработку кожи можно производить над горящим пламенем свечи. Для этого нужную деталь: возьмите пинцетом и изнаночной стороной водите над пламенем свечи. Вы увидите, что края кожи начинают заворачиваться внутрь. Как только вы добьетесь нужного эффекта, обжиг необходимо прекратить. Обычно над пламенем обжигают мелкие детали.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ТЕХНОЛОГИЯ ИЗГОТОВЛЕНИЯ КАРТИНЫ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5127625" cy="4422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ИЗГОТОВЛЕНИЕ ЦВЕТОВ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Для цветов мне потребуется черная  кожа и  бордовая.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По выкройке </a:t>
            </a:r>
            <a:r>
              <a:rPr lang="ru-RU" sz="2400" i="1" dirty="0" smtClean="0"/>
              <a:t>(рис. </a:t>
            </a:r>
            <a:r>
              <a:rPr lang="ru-RU" sz="2400" dirty="0" smtClean="0"/>
              <a:t>1) вырежу цветы.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Обработаю их над пламенем свечи.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В центре с изнаночной стороны цветка пробойником сделаю отверстия.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</p:txBody>
      </p:sp>
      <p:pic>
        <p:nvPicPr>
          <p:cNvPr id="16388" name="Picture 4" descr="сканирование0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contrast="12000"/>
          </a:blip>
          <a:srcRect/>
          <a:stretch>
            <a:fillRect/>
          </a:stretch>
        </p:blipFill>
        <p:spPr>
          <a:xfrm>
            <a:off x="5572132" y="1928802"/>
            <a:ext cx="3351213" cy="295275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ИЗГОТОВЛЕНИЕ ТЫЧИНОК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42875" y="1676400"/>
            <a:ext cx="5286375" cy="4422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Вырезаю из кожи прямоугольники длиной 2 см и шириной 1 см.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По всей длине сделала надрезы не доходя до края 3 мм </a:t>
            </a:r>
            <a:r>
              <a:rPr lang="ru-RU" sz="2400" i="1" dirty="0" smtClean="0"/>
              <a:t>(рис. </a:t>
            </a:r>
            <a:r>
              <a:rPr lang="ru-RU" sz="2400" dirty="0" smtClean="0"/>
              <a:t>2 а</a:t>
            </a:r>
            <a:r>
              <a:rPr lang="ru-RU" sz="2400" i="1" dirty="0" smtClean="0"/>
              <a:t>). </a:t>
            </a:r>
            <a:r>
              <a:rPr lang="ru-RU" sz="2400" dirty="0" smtClean="0"/>
              <a:t>Получилась бахрома.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Надрезанную полоску смазала клеем с изнаночной стороны и скрутила. Получилась кисточка </a:t>
            </a:r>
            <a:r>
              <a:rPr lang="ru-RU" sz="2400" i="1" dirty="0" smtClean="0"/>
              <a:t>(рис. </a:t>
            </a:r>
            <a:r>
              <a:rPr lang="ru-RU" sz="2400" dirty="0" smtClean="0"/>
              <a:t>2 б).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                                                                                                </a:t>
            </a:r>
          </a:p>
        </p:txBody>
      </p:sp>
      <p:pic>
        <p:nvPicPr>
          <p:cNvPr id="8196" name="Picture 4" descr="сканирование0002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lum contrast="42000"/>
          </a:blip>
          <a:srcRect/>
          <a:stretch>
            <a:fillRect/>
          </a:stretch>
        </p:blipFill>
        <p:spPr>
          <a:xfrm>
            <a:off x="5500688" y="1785938"/>
            <a:ext cx="3384550" cy="1511300"/>
          </a:xfrm>
          <a:noFill/>
        </p:spPr>
      </p:pic>
      <p:pic>
        <p:nvPicPr>
          <p:cNvPr id="8197" name="Picture 6" descr="сканирование0003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lum contrast="12000"/>
          </a:blip>
          <a:srcRect t="-37946"/>
          <a:stretch>
            <a:fillRect/>
          </a:stretch>
        </p:blipFill>
        <p:spPr>
          <a:xfrm>
            <a:off x="5643563" y="3786188"/>
            <a:ext cx="3240087" cy="18002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СОЕДИНЕНИЕ ЦВЕТКА И ТЫЧИНОК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5341938" cy="4422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Промажьте нижнюю часть кисточки клеем. С лицевой стороны вставить в  прорезь цветка. Сдавить пальцами и немого подержать.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Отложить в сторону и дать  хорошо просохнуть, клею.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С обратной стороны цветка резаком срезаю  нижнюю неровную часть, чтобы получилась гладкая поверхность.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Такой цветок очень хорошо клеится на основу.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/>
              <a:t>Мелкие стразы смазать клеем и аккуратно наклеить на цветочки, это придаст цветку эффект россы.</a:t>
            </a:r>
          </a:p>
        </p:txBody>
      </p:sp>
      <p:pic>
        <p:nvPicPr>
          <p:cNvPr id="21508" name="Picture 4" descr="сканирование000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contrast="6000"/>
          </a:blip>
          <a:srcRect/>
          <a:stretch>
            <a:fillRect/>
          </a:stretch>
        </p:blipFill>
        <p:spPr>
          <a:xfrm>
            <a:off x="6143636" y="2500306"/>
            <a:ext cx="2808288" cy="2592388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ИЗГОТОВЛЕНИЕ ЛИСТЬЕВ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42875" y="1714500"/>
            <a:ext cx="5000625" cy="44227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Я взяла полоску кожи шириной 8 – 10 мм.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defRPr/>
            </a:pPr>
            <a:r>
              <a:rPr lang="ru-RU" sz="2400" dirty="0" smtClean="0"/>
              <a:t>Отрезала от нее наискось кусочки в форме ромбов (рис.3)</a:t>
            </a:r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r>
              <a:rPr lang="ru-RU" sz="2400" dirty="0" smtClean="0"/>
              <a:t>Слегка обработала их над пламенем. Углы ромбов сгладятся и приобретут красивую форму листика </a:t>
            </a:r>
          </a:p>
        </p:txBody>
      </p:sp>
      <p:pic>
        <p:nvPicPr>
          <p:cNvPr id="23556" name="Picture 4" descr="сканирование00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contrast="12000"/>
          </a:blip>
          <a:srcRect/>
          <a:stretch>
            <a:fillRect/>
          </a:stretch>
        </p:blipFill>
        <p:spPr>
          <a:xfrm>
            <a:off x="5000628" y="2643182"/>
            <a:ext cx="4032250" cy="2160588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СБОРКА КАРТИНЫ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38242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Сборку картины необходимо производить в следующем порядке: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800" dirty="0" smtClean="0"/>
          </a:p>
          <a:p>
            <a:pPr eaLnBrk="1" hangingPunct="1">
              <a:defRPr/>
            </a:pPr>
            <a:r>
              <a:rPr lang="ru-RU" dirty="0" smtClean="0"/>
              <a:t>Ствол,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000" dirty="0" smtClean="0"/>
          </a:p>
          <a:p>
            <a:pPr eaLnBrk="1" hangingPunct="1">
              <a:defRPr/>
            </a:pPr>
            <a:r>
              <a:rPr lang="ru-RU" dirty="0" smtClean="0"/>
              <a:t>Ветки,</a:t>
            </a:r>
          </a:p>
          <a:p>
            <a:pPr eaLnBrk="1" hangingPunct="1">
              <a:defRPr/>
            </a:pPr>
            <a:endParaRPr lang="ru-RU" sz="1000" dirty="0" smtClean="0"/>
          </a:p>
          <a:p>
            <a:pPr eaLnBrk="1" hangingPunct="1">
              <a:defRPr/>
            </a:pPr>
            <a:r>
              <a:rPr lang="ru-RU" dirty="0" smtClean="0"/>
              <a:t>Листья.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129</TotalTime>
  <Words>339</Words>
  <Application>Microsoft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Wingdings</vt:lpstr>
      <vt:lpstr>Calibri</vt:lpstr>
      <vt:lpstr>Algerian</vt:lpstr>
      <vt:lpstr>Облака</vt:lpstr>
      <vt:lpstr>ОСОБЕННОСТЬ РАБОТЫ  С КОЖЕЙ  НА ПРИМЕРЕ ИЗГОТОВЛЕНИЯ  ЦВЕТКА  «РОЗА» </vt:lpstr>
      <vt:lpstr>ЦЕЛЬ</vt:lpstr>
      <vt:lpstr>СПОСОБЫ ТЕРМИЧЕСКОЙ ОБРАБОТКИ КОЖИ</vt:lpstr>
      <vt:lpstr>Обработка над свечей</vt:lpstr>
      <vt:lpstr>ТЕХНОЛОГИЯ ИЗГОТОВЛЕНИЯ КАРТИНЫ</vt:lpstr>
      <vt:lpstr>ИЗГОТОВЛЕНИЕ ТЫЧИНОК</vt:lpstr>
      <vt:lpstr>СОЕДИНЕНИЕ ЦВЕТКА И ТЫЧИНОК</vt:lpstr>
      <vt:lpstr>ИЗГОТОВЛЕНИЕ ЛИСТЬЕВ</vt:lpstr>
      <vt:lpstr>СБОРКА КАРТИНЫ</vt:lpstr>
      <vt:lpstr>Образцы изделий из кожи</vt:lpstr>
      <vt:lpstr>Слайд 11</vt:lpstr>
    </vt:vector>
  </TitlesOfParts>
  <Company>mafia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ОСОБЕННОСТЬ РАБОТЫ  С КОЖЕЙ НА ПРИМЕРЕ ИЗГОТОВЛЕНИЯ КАРТИНЫ  «ЦВЕТУЩЕЕ ДЕРЕВО»</dc:title>
  <dc:creator>SergStar</dc:creator>
  <cp:lastModifiedBy>Семья</cp:lastModifiedBy>
  <cp:revision>10</cp:revision>
  <dcterms:created xsi:type="dcterms:W3CDTF">2007-05-03T16:04:13Z</dcterms:created>
  <dcterms:modified xsi:type="dcterms:W3CDTF">2017-09-07T19:23:37Z</dcterms:modified>
</cp:coreProperties>
</file>