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6" d="100"/>
          <a:sy n="116" d="100"/>
        </p:scale>
        <p:origin x="-133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CB46B0-12C2-41B6-A416-E69B5F7C5619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E8F408-9E13-40AA-B4A3-3E1D816FDF42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46B0-12C2-41B6-A416-E69B5F7C5619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8F408-9E13-40AA-B4A3-3E1D816FDF42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46B0-12C2-41B6-A416-E69B5F7C5619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8F408-9E13-40AA-B4A3-3E1D816FDF42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46B0-12C2-41B6-A416-E69B5F7C5619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8F408-9E13-40AA-B4A3-3E1D816FDF4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46B0-12C2-41B6-A416-E69B5F7C5619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8F408-9E13-40AA-B4A3-3E1D816FDF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46B0-12C2-41B6-A416-E69B5F7C5619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8F408-9E13-40AA-B4A3-3E1D816FDF4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46B0-12C2-41B6-A416-E69B5F7C5619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8F408-9E13-40AA-B4A3-3E1D816FDF42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46B0-12C2-41B6-A416-E69B5F7C5619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8F408-9E13-40AA-B4A3-3E1D816FDF42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46B0-12C2-41B6-A416-E69B5F7C5619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8F408-9E13-40AA-B4A3-3E1D816FDF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46B0-12C2-41B6-A416-E69B5F7C5619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8F408-9E13-40AA-B4A3-3E1D816FDF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46B0-12C2-41B6-A416-E69B5F7C5619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8F408-9E13-40AA-B4A3-3E1D816FDF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BCB46B0-12C2-41B6-A416-E69B5F7C5619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EE8F408-9E13-40AA-B4A3-3E1D816FDF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3303" y="2247900"/>
            <a:ext cx="5817394" cy="3878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МИНИ-МУЗЕЙ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26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03648" y="666964"/>
            <a:ext cx="6624736" cy="53543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20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4837" y="649890"/>
            <a:ext cx="6261539" cy="50833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07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86569" y="676385"/>
            <a:ext cx="5987220" cy="49963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74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7664" y="670848"/>
            <a:ext cx="6120679" cy="51344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16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9672" y="666964"/>
            <a:ext cx="6048672" cy="52103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31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</a:t>
            </a:r>
            <a:br>
              <a:rPr lang="ru-RU" dirty="0" smtClean="0"/>
            </a:br>
            <a:r>
              <a:rPr lang="ru-RU" dirty="0" smtClean="0"/>
              <a:t>ЗА </a:t>
            </a:r>
            <a:br>
              <a:rPr lang="ru-RU" dirty="0" smtClean="0"/>
            </a:br>
            <a:r>
              <a:rPr lang="ru-RU" dirty="0" smtClean="0"/>
              <a:t>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88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5656" y="548680"/>
            <a:ext cx="6480720" cy="54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53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5616" y="666964"/>
            <a:ext cx="6984776" cy="5210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25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5616" y="637562"/>
            <a:ext cx="6768752" cy="5239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73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9632" y="548680"/>
            <a:ext cx="6696744" cy="53285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42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9672" y="666964"/>
            <a:ext cx="6336704" cy="52823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63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9632" y="665268"/>
            <a:ext cx="6840760" cy="52840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84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2051720" y="404664"/>
            <a:ext cx="5400600" cy="58326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62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03648" y="671462"/>
            <a:ext cx="6480719" cy="50617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86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33</TotalTime>
  <Words>1</Words>
  <Application>Microsoft Office PowerPoint</Application>
  <PresentationFormat>Экран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Твердый переплет</vt:lpstr>
      <vt:lpstr>МИНИ-МУЗЕЙ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СПАСИБО  ЗА  ВНИМАНИЕ!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МИНИ-МУЗЕЙ</dc:title>
  <dc:creator>RePack by Diakov</dc:creator>
  <cp:lastModifiedBy>RePack by Diakov</cp:lastModifiedBy>
  <cp:revision>4</cp:revision>
  <dcterms:created xsi:type="dcterms:W3CDTF">2015-12-14T17:23:41Z</dcterms:created>
  <dcterms:modified xsi:type="dcterms:W3CDTF">2017-09-07T18:10:46Z</dcterms:modified>
</cp:coreProperties>
</file>