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81" r:id="rId3"/>
    <p:sldId id="257" r:id="rId4"/>
    <p:sldId id="283" r:id="rId5"/>
    <p:sldId id="284" r:id="rId6"/>
    <p:sldId id="287" r:id="rId7"/>
    <p:sldId id="288" r:id="rId8"/>
    <p:sldId id="267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B4F83-DC44-4945-8FEE-9A71CEFBB4A7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8183C-1243-4BC5-9B2A-9DED15B23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321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8183C-1243-4BC5-9B2A-9DED15B23A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835AFAC-AE3A-43AF-B7B5-DEBC8A1C221B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E4879EA-D33B-403F-9C63-C3C0D5B77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036496" cy="6858000"/>
          </a:xfrm>
        </p:spPr>
        <p:txBody>
          <a:bodyPr>
            <a:normAutofit/>
          </a:bodyPr>
          <a:lstStyle/>
          <a:p>
            <a:r>
              <a:rPr lang="ru-RU" sz="5400" b="1" i="0" dirty="0" smtClean="0">
                <a:solidFill>
                  <a:srgbClr val="07075B"/>
                </a:solidFill>
              </a:rPr>
              <a:t>МКОУ «Березовская СОШ»</a:t>
            </a:r>
          </a:p>
          <a:p>
            <a:endParaRPr lang="ru-RU" sz="5400" b="1" i="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97152"/>
            <a:ext cx="77724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Олимпиада по избирательному праву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25602" name="Picture 2" descr="http://berezsosh.narod.ru/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6696744" cy="388843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052736"/>
            <a:ext cx="691276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03053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352426" y="2276872"/>
            <a:ext cx="7680960" cy="391056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5400" dirty="0" smtClean="0"/>
              <a:t>  «Мы -  поколение юных!</a:t>
            </a:r>
          </a:p>
          <a:p>
            <a:pPr algn="ctr"/>
            <a:r>
              <a:rPr lang="ru-RU" sz="8000" dirty="0" smtClean="0"/>
              <a:t>  Мы - призываем</a:t>
            </a:r>
          </a:p>
          <a:p>
            <a:pPr algn="ctr"/>
            <a:r>
              <a:rPr lang="ru-RU" sz="8000" dirty="0" smtClean="0"/>
              <a:t>     к действию!»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476672"/>
            <a:ext cx="768096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Команда: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«Юное поколение»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28600"/>
            <a:ext cx="648072" cy="1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12314" y="55538"/>
            <a:ext cx="541680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Мы—лучшие представители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МКОУ «Березовская СОШ»!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Татьяна\Desktop\фото\16-10-11-13-24-47-150_phot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128792" cy="60486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29558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Березовка</a:t>
            </a:r>
            <a:endParaRPr lang="ru-RU" sz="9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4put.ru/pictures/max/89/2740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mognovse.ru/mogno/799/798237/798237_html_2d8c7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586334"/>
            <a:ext cx="11192669" cy="7444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b6.csdnevnik.ru/file/1e748d9f5f17402780bb493e70916001.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8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s://i.mycdn.me/image?t=3&amp;bid=834770956788&amp;id=834770956788&amp;plc=WEB&amp;tkn=*gRJg81iXe-myQLAKc8YohIJS5U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9937104" cy="8563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45857" y="404664"/>
            <a:ext cx="74486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молодежи в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выборах—это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выборе своего будущего!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177233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011" y="2252237"/>
            <a:ext cx="4364439" cy="34915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624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47" y="0"/>
            <a:ext cx="718017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– юное поколение!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– будущее России!</a:t>
            </a:r>
            <a:endParaRPr lang="ru-RU" sz="4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зависит от нас самих!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6142484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1196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630</TotalTime>
  <Words>62</Words>
  <Application>Microsoft Office PowerPoint</Application>
  <PresentationFormat>Экран (4:3)</PresentationFormat>
  <Paragraphs>15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Mylar</vt:lpstr>
      <vt:lpstr>Олимпиада по избирательному праву</vt:lpstr>
      <vt:lpstr> Команда: «Юное поколение»</vt:lpstr>
      <vt:lpstr>Презентация PowerPoint</vt:lpstr>
      <vt:lpstr>Березовка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Избирательное право</dc:title>
  <dc:creator>User</dc:creator>
  <cp:lastModifiedBy>777</cp:lastModifiedBy>
  <cp:revision>62</cp:revision>
  <dcterms:created xsi:type="dcterms:W3CDTF">2015-10-22T17:15:37Z</dcterms:created>
  <dcterms:modified xsi:type="dcterms:W3CDTF">2017-09-07T09:42:03Z</dcterms:modified>
</cp:coreProperties>
</file>