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5D1B-79D7-42DE-9723-5A74494704E5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EAE4-8F09-4471-A0E7-FAD4141D9C1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5D1B-79D7-42DE-9723-5A74494704E5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EAE4-8F09-4471-A0E7-FAD4141D9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5D1B-79D7-42DE-9723-5A74494704E5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EAE4-8F09-4471-A0E7-FAD4141D9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5D1B-79D7-42DE-9723-5A74494704E5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EAE4-8F09-4471-A0E7-FAD4141D9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5D1B-79D7-42DE-9723-5A74494704E5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596EAE4-8F09-4471-A0E7-FAD4141D9C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5D1B-79D7-42DE-9723-5A74494704E5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EAE4-8F09-4471-A0E7-FAD4141D9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5D1B-79D7-42DE-9723-5A74494704E5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EAE4-8F09-4471-A0E7-FAD4141D9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5D1B-79D7-42DE-9723-5A74494704E5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EAE4-8F09-4471-A0E7-FAD4141D9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5D1B-79D7-42DE-9723-5A74494704E5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EAE4-8F09-4471-A0E7-FAD4141D9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5D1B-79D7-42DE-9723-5A74494704E5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EAE4-8F09-4471-A0E7-FAD4141D9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5D1B-79D7-42DE-9723-5A74494704E5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EAE4-8F09-4471-A0E7-FAD4141D9C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91A5D1B-79D7-42DE-9723-5A74494704E5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596EAE4-8F09-4471-A0E7-FAD4141D9C1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pomnivoinu.ru/img/reports/925/tmb/03.jpg"/>
          <p:cNvPicPr>
            <a:picLocks noChangeAspect="1" noChangeArrowheads="1"/>
          </p:cNvPicPr>
          <p:nvPr/>
        </p:nvPicPr>
        <p:blipFill>
          <a:blip r:embed="rId2" cstate="print"/>
          <a:srcRect l="53702" t="7769" r="20371" b="12587"/>
          <a:stretch>
            <a:fillRect/>
          </a:stretch>
        </p:blipFill>
        <p:spPr bwMode="auto">
          <a:xfrm>
            <a:off x="0" y="0"/>
            <a:ext cx="1000164" cy="2928958"/>
          </a:xfrm>
          <a:prstGeom prst="rect">
            <a:avLst/>
          </a:prstGeom>
          <a:noFill/>
        </p:spPr>
      </p:pic>
      <p:pic>
        <p:nvPicPr>
          <p:cNvPr id="23558" name="Picture 6" descr="http://img11.nnm.me/c/0/0/7/5/cb00b1c15317d4b8b45144dbbe9.jpg"/>
          <p:cNvPicPr>
            <a:picLocks noChangeAspect="1" noChangeArrowheads="1"/>
          </p:cNvPicPr>
          <p:nvPr/>
        </p:nvPicPr>
        <p:blipFill>
          <a:blip r:embed="rId3" cstate="print"/>
          <a:srcRect l="24384" r="11487"/>
          <a:stretch>
            <a:fillRect/>
          </a:stretch>
        </p:blipFill>
        <p:spPr bwMode="auto">
          <a:xfrm>
            <a:off x="0" y="0"/>
            <a:ext cx="4143372" cy="3643314"/>
          </a:xfrm>
          <a:prstGeom prst="rect">
            <a:avLst/>
          </a:prstGeom>
          <a:noFill/>
        </p:spPr>
      </p:pic>
      <p:pic>
        <p:nvPicPr>
          <p:cNvPr id="23560" name="Picture 8" descr="http://preview.photoxpress.ru/preview/photoxpress_ru/news_info/32177149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00500"/>
            <a:ext cx="3810000" cy="2857500"/>
          </a:xfrm>
          <a:prstGeom prst="rect">
            <a:avLst/>
          </a:prstGeom>
          <a:noFill/>
        </p:spPr>
      </p:pic>
      <p:pic>
        <p:nvPicPr>
          <p:cNvPr id="23562" name="Picture 10" descr="http://bizon-1m.ru/wp-content/uploads/2015/08/kak-uvelichit-skorost-udara-nogoy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0258" y="1"/>
            <a:ext cx="4653741" cy="3571876"/>
          </a:xfrm>
          <a:prstGeom prst="rect">
            <a:avLst/>
          </a:prstGeom>
          <a:noFill/>
        </p:spPr>
      </p:pic>
      <p:pic>
        <p:nvPicPr>
          <p:cNvPr id="23564" name="Picture 12" descr="http://cdn.ruvr.ru/2014/05/13/13/unian_263154_74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37858" y="4000504"/>
            <a:ext cx="4906142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cosmicthings.ru/uploads/images/s/u/s/sushilka_vojskovoj_chasti_53609_1_rota_i_vzvod_instruktor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14290"/>
            <a:ext cx="4214810" cy="2808118"/>
          </a:xfrm>
          <a:prstGeom prst="rect">
            <a:avLst/>
          </a:prstGeom>
          <a:noFill/>
        </p:spPr>
      </p:pic>
      <p:pic>
        <p:nvPicPr>
          <p:cNvPr id="27652" name="Picture 4" descr="http://photos.wikimapia.org/p/00/03/21/43/40_big.jpg"/>
          <p:cNvPicPr>
            <a:picLocks noChangeAspect="1" noChangeArrowheads="1"/>
          </p:cNvPicPr>
          <p:nvPr/>
        </p:nvPicPr>
        <p:blipFill>
          <a:blip r:embed="rId3" cstate="print"/>
          <a:srcRect r="1428" b="13401"/>
          <a:stretch>
            <a:fillRect/>
          </a:stretch>
        </p:blipFill>
        <p:spPr bwMode="auto">
          <a:xfrm>
            <a:off x="0" y="214290"/>
            <a:ext cx="4577095" cy="2786058"/>
          </a:xfrm>
          <a:prstGeom prst="rect">
            <a:avLst/>
          </a:prstGeom>
          <a:noFill/>
        </p:spPr>
      </p:pic>
      <p:pic>
        <p:nvPicPr>
          <p:cNvPr id="27656" name="Picture 8" descr="http://s00.yaplakal.com/pics/pics_original/0/4/1/49051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71876"/>
            <a:ext cx="4500562" cy="3016334"/>
          </a:xfrm>
          <a:prstGeom prst="rect">
            <a:avLst/>
          </a:prstGeom>
          <a:noFill/>
        </p:spPr>
      </p:pic>
      <p:pic>
        <p:nvPicPr>
          <p:cNvPr id="27658" name="Picture 10" descr="http://preview.photoxpress.ru/preview/photoxpress_ru/news_info/1290031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56084" y="3571876"/>
            <a:ext cx="4387916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62.fastpic.ru/big/2014/0616/f5/777d0042740fc2b91b0052eb62ad70f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3842606" cy="2571744"/>
          </a:xfrm>
          <a:prstGeom prst="rect">
            <a:avLst/>
          </a:prstGeom>
          <a:noFill/>
        </p:spPr>
      </p:pic>
      <p:pic>
        <p:nvPicPr>
          <p:cNvPr id="26628" name="Picture 4" descr="http://www.news.nashbryansk.ru/uploads/2013/12/voenka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0"/>
            <a:ext cx="3857620" cy="2582929"/>
          </a:xfrm>
          <a:prstGeom prst="rect">
            <a:avLst/>
          </a:prstGeom>
          <a:noFill/>
        </p:spPr>
      </p:pic>
      <p:pic>
        <p:nvPicPr>
          <p:cNvPr id="26630" name="Picture 6" descr="http://www.xn----7sbaabf9bzaoccdfgba7a0htfsc.xn--p1ai/dyn_images/img118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00438"/>
            <a:ext cx="4000496" cy="2673665"/>
          </a:xfrm>
          <a:prstGeom prst="rect">
            <a:avLst/>
          </a:prstGeom>
          <a:noFill/>
        </p:spPr>
      </p:pic>
      <p:pic>
        <p:nvPicPr>
          <p:cNvPr id="26632" name="Picture 8" descr="http://cs7063.vk.me/c540105/v540105581/20878/pxj-WmaLio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3429000"/>
            <a:ext cx="3429024" cy="2736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allpapers1920.ru/img/picture/Oct/01/64cb650d5dce87661a452cfd11bedf53/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7534" y="0"/>
            <a:ext cx="954156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s6.pikabu.ru/post_img/big/2014/09/29/10/1412007942_18790359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4" name="Picture 4" descr="http://publikatsii.ru/uploads/posts/2015-12/1449673993_768967876987987976856858586586578697890879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007644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</cp:revision>
  <dcterms:created xsi:type="dcterms:W3CDTF">2016-02-14T16:37:45Z</dcterms:created>
  <dcterms:modified xsi:type="dcterms:W3CDTF">2016-02-14T17:35:27Z</dcterms:modified>
</cp:coreProperties>
</file>