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6" r:id="rId3"/>
    <p:sldId id="265" r:id="rId4"/>
    <p:sldId id="295" r:id="rId5"/>
    <p:sldId id="264" r:id="rId6"/>
    <p:sldId id="267" r:id="rId7"/>
    <p:sldId id="275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9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71" r:id="rId26"/>
    <p:sldId id="270" r:id="rId27"/>
    <p:sldId id="261" r:id="rId28"/>
    <p:sldId id="26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8cf7a477c9c94ac2d6c8fd7cm0--podarki-k-prazdnikam-ulybchivyj-obezy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850729" cy="6858000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142844" y="1785926"/>
            <a:ext cx="6203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Для начала </a:t>
            </a:r>
            <a:endParaRPr lang="en-US" sz="1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склеиваем туловище и подставку.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Большое сердечко загибаем снизу, как показано на фото.</a:t>
            </a:r>
            <a:endParaRPr lang="ru-RU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2714620"/>
            <a:ext cx="4550905" cy="3786214"/>
          </a:xfrm>
          <a:prstGeom prst="rect">
            <a:avLst/>
          </a:prstGeom>
        </p:spPr>
      </p:pic>
      <p:pic>
        <p:nvPicPr>
          <p:cNvPr id="7" name="Рисунок 6" descr="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3244" y="2714620"/>
            <a:ext cx="4596786" cy="3786214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7" name="TextBox 6"/>
          <p:cNvSpPr txBox="1"/>
          <p:nvPr/>
        </p:nvSpPr>
        <p:spPr>
          <a:xfrm>
            <a:off x="571472" y="1857364"/>
            <a:ext cx="77716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На ту часть большого сердечка которое мы загнули , тонким слоем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наносим клей и прикладываем на сердечко подставку (чтобы подставка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была более устойчивой снизу подклеиваем плотный картон).</a:t>
            </a:r>
            <a:endParaRPr lang="ru-RU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643182"/>
            <a:ext cx="3459318" cy="4036391"/>
          </a:xfrm>
          <a:prstGeom prst="rect">
            <a:avLst/>
          </a:prstGeom>
        </p:spPr>
      </p:pic>
      <p:pic>
        <p:nvPicPr>
          <p:cNvPr id="9" name="Рисунок 8" descr="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643181"/>
            <a:ext cx="3734085" cy="4005725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571472" y="2214554"/>
            <a:ext cx="8361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На одну вырезанную деталь головы наклеиваем маленькое бежевое сердечко.</a:t>
            </a:r>
            <a:endParaRPr lang="ru-RU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0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2786058"/>
            <a:ext cx="4987415" cy="3738573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1928794" y="2143116"/>
            <a:ext cx="5407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Поверх бежевого сердечка наклеиваем овал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643182"/>
            <a:ext cx="5336875" cy="4000528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2857488" y="2143116"/>
            <a:ext cx="34403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Затем наклеиваем глаза.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500306"/>
            <a:ext cx="5500726" cy="4123351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785786" y="2000240"/>
            <a:ext cx="798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После на коричневые кружочки наклеиваем круги бежевого цвета.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0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500306"/>
            <a:ext cx="5472109" cy="410190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1785918" y="2000240"/>
            <a:ext cx="5062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   Далее надрезаем круг до середины и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   склеиваем накладывая друг на друга.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2714620"/>
            <a:ext cx="5082717" cy="3810011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2643174" y="2071678"/>
            <a:ext cx="396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   Ушки приклеиваем к голове.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2518308"/>
            <a:ext cx="5535208" cy="4149199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2857488" y="2071678"/>
            <a:ext cx="3259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Рисуем бровки ,нос и рот.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500306"/>
            <a:ext cx="5527325" cy="414329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5500694" y="3214686"/>
            <a:ext cx="29498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Мордочку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наклеиваем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на туловище.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857364"/>
            <a:ext cx="3548056" cy="4733258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ree-vector-beautiful-christmas-decoration-background-04-vector_015688_Christmas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2536" y="0"/>
            <a:ext cx="9700141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259632" y="2132856"/>
            <a:ext cx="654756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Веселая обезьянка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из бумаги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Своими руками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4357686" y="2928934"/>
            <a:ext cx="49904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А сзади заклеиваем второй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деталью головы, как показано на фото.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Приклеиваем подкрученный хвост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из гофрированной бумаги.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785926"/>
            <a:ext cx="3641401" cy="4857784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3000364" y="2071678"/>
            <a:ext cx="3555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На лапки наклеиваем кисти.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2571744"/>
            <a:ext cx="5429288" cy="4069801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4796335" y="3143248"/>
            <a:ext cx="4347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Далее приклеиваем лапы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         к туловищу.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1857364"/>
            <a:ext cx="3571900" cy="4765067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2595606"/>
            <a:ext cx="3195095" cy="42623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2786050" y="2071678"/>
            <a:ext cx="3611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Вот и готова наша обезьянка.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9" name="Рисунок 8" descr="1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4346" y="2571744"/>
            <a:ext cx="3212983" cy="4286256"/>
          </a:xfrm>
          <a:prstGeom prst="rect">
            <a:avLst/>
          </a:prstGeom>
        </p:spPr>
      </p:pic>
      <p:pic>
        <p:nvPicPr>
          <p:cNvPr id="10" name="Рисунок 9" descr="2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0364" y="2571744"/>
            <a:ext cx="3212983" cy="4286256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2285992"/>
            <a:ext cx="5829299" cy="43696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5918" y="2143116"/>
            <a:ext cx="5952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Спасибо за урок!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Предлагаем прослушать веселую песню  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«Заводная обезьяна»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novyj-god-obezya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467" y="2071678"/>
            <a:ext cx="9169467" cy="4149080"/>
          </a:xfrm>
        </p:spPr>
      </p:pic>
      <p:sp>
        <p:nvSpPr>
          <p:cNvPr id="5" name="TextBox 4"/>
          <p:cNvSpPr txBox="1"/>
          <p:nvPr/>
        </p:nvSpPr>
        <p:spPr>
          <a:xfrm>
            <a:off x="8072462" y="1071546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spli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viy-god-18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9144000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eab1968e74cde3db69922bc31647f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6552" y="0"/>
            <a:ext cx="10972800" cy="6858000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4156_4311-0x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756575" cy="7317432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free-vector-beautiful-christmas-decoration-background-04-vector_015688_Christmas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70014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9632" y="1844824"/>
            <a:ext cx="751436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Цель:</a:t>
            </a:r>
            <a:endParaRPr lang="ru-RU" sz="2000" i="1" dirty="0" smtClean="0"/>
          </a:p>
          <a:p>
            <a:pPr>
              <a:buFont typeface="Wingdings" pitchFamily="2" charset="2"/>
              <a:buChar char="v"/>
            </a:pPr>
            <a:r>
              <a:rPr lang="ru-RU" sz="2000" i="1" dirty="0" smtClean="0"/>
              <a:t>Изготовление поделки своими руками.</a:t>
            </a:r>
            <a:br>
              <a:rPr lang="ru-RU" sz="2000" i="1" dirty="0" smtClean="0"/>
            </a:br>
            <a:r>
              <a:rPr lang="ru-RU" sz="2000" b="1" i="1" dirty="0" smtClean="0"/>
              <a:t>Задачи:</a:t>
            </a:r>
            <a:r>
              <a:rPr lang="ru-RU" sz="2000" i="1" dirty="0" smtClean="0"/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/>
              <a:t>Формировать художественный вкус, 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/>
              <a:t>стремление сделать что-то необычное своими руками;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/>
              <a:t>Развивать творческие способности, воображение, фантазию;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/>
              <a:t>Развивать эстетические и композиционные чувства;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/>
              <a:t>Развивать мелкую моторику рук;</a:t>
            </a:r>
          </a:p>
          <a:p>
            <a:pPr>
              <a:buFont typeface="Wingdings" pitchFamily="2" charset="2"/>
              <a:buChar char="v"/>
            </a:pPr>
            <a:r>
              <a:rPr lang="ru-RU" sz="2000" i="1" dirty="0" smtClean="0"/>
              <a:t>Расширить представления об окружающем мире.</a:t>
            </a:r>
            <a:endParaRPr lang="ru-RU" sz="2000" i="1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free-vector-beautiful-christmas-decoration-background-04-vector_015688_Christmas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70014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обезьянка-250x2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1285860"/>
            <a:ext cx="4643470" cy="4309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28860" y="142873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Сказка «Дед Мороз» и Обезьянка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30191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 rot="21246092">
            <a:off x="1588752" y="1013178"/>
            <a:ext cx="29014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Правила безопасной работы с ножницами</a:t>
            </a:r>
            <a:r>
              <a:rPr lang="ru-RU" sz="1200" i="1" dirty="0" smtClean="0"/>
              <a:t/>
            </a:r>
            <a:br>
              <a:rPr lang="ru-RU" sz="1200" i="1" dirty="0" smtClean="0"/>
            </a:br>
            <a:r>
              <a:rPr lang="ru-RU" sz="1200" i="1" dirty="0" smtClean="0"/>
              <a:t>1. Соблюдай порядок на своем рабочем месте.</a:t>
            </a:r>
            <a:br>
              <a:rPr lang="ru-RU" sz="1200" i="1" dirty="0" smtClean="0"/>
            </a:br>
            <a:r>
              <a:rPr lang="ru-RU" sz="1200" i="1" dirty="0" smtClean="0"/>
              <a:t>2. Перед работой проверь исправность инструментов.</a:t>
            </a:r>
            <a:br>
              <a:rPr lang="ru-RU" sz="1200" i="1" dirty="0" smtClean="0"/>
            </a:br>
            <a:r>
              <a:rPr lang="ru-RU" sz="1200" i="1" dirty="0" smtClean="0"/>
              <a:t>3. Не работай ножницами с ослабленным креплением.</a:t>
            </a:r>
            <a:br>
              <a:rPr lang="ru-RU" sz="1200" i="1" dirty="0" smtClean="0"/>
            </a:br>
            <a:r>
              <a:rPr lang="ru-RU" sz="1200" i="1" dirty="0" smtClean="0"/>
              <a:t>4. Работай только исправным инструментом: хорошо отрегулированными и заточенными ножницами.</a:t>
            </a:r>
            <a:br>
              <a:rPr lang="ru-RU" sz="1200" i="1" dirty="0" smtClean="0"/>
            </a:br>
            <a:r>
              <a:rPr lang="ru-RU" sz="1200" i="1" dirty="0" smtClean="0"/>
              <a:t>5. Работай ножницами только на своем рабочем месте.</a:t>
            </a:r>
            <a:br>
              <a:rPr lang="ru-RU" sz="1200" i="1" dirty="0" smtClean="0"/>
            </a:br>
            <a:r>
              <a:rPr lang="ru-RU" sz="1200" i="1" dirty="0" smtClean="0"/>
              <a:t>6. Следи за движением лезвий во время работы.</a:t>
            </a:r>
            <a:br>
              <a:rPr lang="ru-RU" sz="1200" i="1" dirty="0" smtClean="0"/>
            </a:br>
            <a:r>
              <a:rPr lang="ru-RU" sz="1200" i="1" dirty="0" smtClean="0"/>
              <a:t>7. Ножницы клади кольцами к себе.</a:t>
            </a:r>
            <a:br>
              <a:rPr lang="ru-RU" sz="1200" i="1" dirty="0" smtClean="0"/>
            </a:br>
            <a:r>
              <a:rPr lang="ru-RU" sz="1200" i="1" dirty="0" smtClean="0"/>
              <a:t>8. Подавай ножницы кольцами вперед.</a:t>
            </a:r>
            <a:br>
              <a:rPr lang="ru-RU" sz="1200" i="1" dirty="0" smtClean="0"/>
            </a:br>
            <a:r>
              <a:rPr lang="ru-RU" sz="1200" i="1" dirty="0" smtClean="0"/>
              <a:t>9. Не оставляй ножницы открытыми.</a:t>
            </a:r>
            <a:br>
              <a:rPr lang="ru-RU" sz="1200" i="1" dirty="0" smtClean="0"/>
            </a:br>
            <a:r>
              <a:rPr lang="ru-RU" sz="1200" i="1" dirty="0" smtClean="0"/>
              <a:t>10. Храни ножницы в чехле лезвиями вниз.</a:t>
            </a:r>
            <a:br>
              <a:rPr lang="ru-RU" sz="1200" i="1" dirty="0" smtClean="0"/>
            </a:br>
            <a:r>
              <a:rPr lang="ru-RU" sz="1200" i="1" dirty="0" smtClean="0"/>
              <a:t>11. Не играй с ножницами, не подноси ножницы к лицу.</a:t>
            </a:r>
            <a:br>
              <a:rPr lang="ru-RU" sz="1200" i="1" dirty="0" smtClean="0"/>
            </a:br>
            <a:r>
              <a:rPr lang="ru-RU" sz="1200" i="1" dirty="0" smtClean="0"/>
              <a:t>12. Используй ножницы по назначению.</a:t>
            </a:r>
            <a:endParaRPr lang="ru-RU" sz="1200" i="1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od-obezyany-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14290"/>
            <a:ext cx="5904656" cy="5904656"/>
          </a:xfrm>
        </p:spPr>
      </p:pic>
      <p:sp>
        <p:nvSpPr>
          <p:cNvPr id="5" name="TextBox 4"/>
          <p:cNvSpPr txBox="1"/>
          <p:nvPr/>
        </p:nvSpPr>
        <p:spPr>
          <a:xfrm>
            <a:off x="3000364" y="1357298"/>
            <a:ext cx="313989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Для работы нам 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  понадобится:</a:t>
            </a:r>
            <a:endParaRPr lang="ru-RU" sz="2400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ножницы,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клей,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пластиковые глаза,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цветная бумага,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плотный картон,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гофрированная 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бумага,</a:t>
            </a:r>
          </a:p>
          <a:p>
            <a:pPr>
              <a:buFont typeface="Wingdings" pitchFamily="2" charset="2"/>
              <a:buChar char="v"/>
            </a:pPr>
            <a:r>
              <a:rPr lang="ru-RU" sz="2400" i="1" dirty="0" smtClean="0"/>
              <a:t>карандаш.</a:t>
            </a:r>
            <a:endParaRPr lang="ru-RU" sz="2400" i="1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pic>
        <p:nvPicPr>
          <p:cNvPr id="4" name="Рисунок 3" descr="3583_3eaa052c530890fa53deb27f04d36f41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2071678"/>
            <a:ext cx="5972175" cy="4476750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2132856"/>
            <a:ext cx="5981700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3429000"/>
            <a:ext cx="23968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 Black" pitchFamily="34" charset="0"/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шаблон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обезьянки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_a129d_aeaab8e7_X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71392" y="-315416"/>
            <a:ext cx="5472608" cy="2435310"/>
          </a:xfrm>
        </p:spPr>
      </p:pic>
      <p:sp>
        <p:nvSpPr>
          <p:cNvPr id="4" name="TextBox 3"/>
          <p:cNvSpPr txBox="1"/>
          <p:nvPr/>
        </p:nvSpPr>
        <p:spPr>
          <a:xfrm>
            <a:off x="357158" y="3357562"/>
            <a:ext cx="21707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Аккуратно </a:t>
            </a:r>
            <a:endParaRPr lang="en-US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вырезаем </a:t>
            </a:r>
            <a:endParaRPr lang="en-US" sz="2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Comic Sans MS" pitchFamily="66" charset="0"/>
              </a:rPr>
              <a:t>все детали.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214554"/>
            <a:ext cx="5715040" cy="4284001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210</Words>
  <Application>Microsoft Office PowerPoint</Application>
  <PresentationFormat>Экран (4:3)</PresentationFormat>
  <Paragraphs>55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Предлагаем прослушать веселую песню   «Заводная обезьяна»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12</cp:revision>
  <dcterms:created xsi:type="dcterms:W3CDTF">2015-12-17T11:00:06Z</dcterms:created>
  <dcterms:modified xsi:type="dcterms:W3CDTF">2016-05-30T13:48:04Z</dcterms:modified>
</cp:coreProperties>
</file>