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2" r:id="rId2"/>
    <p:sldId id="256" r:id="rId3"/>
    <p:sldId id="259" r:id="rId4"/>
    <p:sldId id="260" r:id="rId5"/>
    <p:sldId id="262" r:id="rId6"/>
    <p:sldId id="264" r:id="rId7"/>
    <p:sldId id="258" r:id="rId8"/>
    <p:sldId id="267" r:id="rId9"/>
    <p:sldId id="270" r:id="rId10"/>
    <p:sldId id="271" r:id="rId11"/>
    <p:sldId id="265" r:id="rId12"/>
    <p:sldId id="268" r:id="rId13"/>
    <p:sldId id="274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864C07-5321-48A9-9822-1E616E1C5C1E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531FA9-0F5F-4ADF-8111-264F669D1FE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Users\Comp\Desktop\&#1052;&#1072;&#1084;&#1077;\&#1055;&#1088;&#1077;&#1079;&#1077;&#1085;&#1090;\&#1053;&#1091;%20&#1087;&#1086;&#1075;&#1086;&#1076;&#1080;%20&#1090;&#1088;&#1072;&#1084;&#1074;&#1072;&#1081;.av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Users\Comp\Desktop\&#1052;&#1072;&#1084;&#1077;\&#1055;&#1088;&#1077;&#1079;&#1077;&#1085;&#1090;\&#1064;&#1072;&#1087;&#1086;&#1082;&#1083;&#1103;&#1082;%20&#1083;&#1080;&#1092;&#1090;.av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70;&#1083;&#1103;%20&#1085;&#1072;&#1073;&#1086;&#1088;\&#1052;&#1072;&#1084;&#1077;\&#1056;&#1072;&#1073;&#1086;&#1095;&#1080;&#1077;%20&#1088;&#1072;&#1079;&#1088;&#1072;&#1073;&#1086;&#1090;&#1082;&#1080;\&#1059;&#1088;&#1086;&#1082;%20&#1074;&#1077;&#1078;&#1083;&#1080;&#1074;&#1086;&#1089;&#1090;&#1080;\petr-ilich-chajjkovskijj-shhelkunchik.-vals-cvetov-(mp3-crazy.net).mp3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Ну погоди трамвай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Шапокляк лифт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836712"/>
            <a:ext cx="63173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F:\Users\Comp\Desktop\Маме\8004025_Plakat_vyrubnoj_Umnaya_Sov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2398340"/>
            <a:ext cx="2736304" cy="3869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https://yandex.ru/images/search?text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С. Маршак «Урок вежливости»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Открытый урок</a:t>
            </a:r>
          </a:p>
          <a:p>
            <a:r>
              <a:rPr lang="ru-RU" sz="1600" dirty="0" smtClean="0"/>
              <a:t>3 класс </a:t>
            </a:r>
          </a:p>
          <a:p>
            <a:r>
              <a:rPr lang="ru-RU" sz="1600" dirty="0" smtClean="0"/>
              <a:t>Учитель  Стопкина Н. Н.</a:t>
            </a:r>
            <a:endParaRPr lang="ru-RU" sz="1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Users\Comp\Desktop\Маме\Урок вежливости\slide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Users\Comp\Desktop\Маме\Урок вежливости\s828190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003"/>
            <a:ext cx="9144000" cy="686200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Users\Comp\Desktop\Маме\Урок вежливости\img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3284984"/>
            <a:ext cx="703122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/>
              <a:t>э</a:t>
            </a:r>
            <a:r>
              <a:rPr lang="ru-RU" sz="4400" dirty="0" smtClean="0"/>
              <a:t>то умение вести себя так, </a:t>
            </a:r>
          </a:p>
          <a:p>
            <a:pPr algn="ctr"/>
            <a:r>
              <a:rPr lang="ru-RU" sz="4400" dirty="0"/>
              <a:t>ч</a:t>
            </a:r>
            <a:r>
              <a:rPr lang="ru-RU" sz="4400" dirty="0" smtClean="0"/>
              <a:t>тобы другим было </a:t>
            </a:r>
          </a:p>
          <a:p>
            <a:pPr algn="ctr"/>
            <a:r>
              <a:rPr lang="ru-RU" sz="4400" dirty="0" smtClean="0"/>
              <a:t>приятно с тобой.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3659" y="1340768"/>
            <a:ext cx="677472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Вежливость-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Users\Comp\Desktop\Маме\Урок вежливости\de75faf6d3649d0e9122f77fe1b6f35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260648"/>
            <a:ext cx="4608512" cy="6378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412776"/>
            <a:ext cx="834431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Словарная работа</a:t>
            </a:r>
          </a:p>
          <a:p>
            <a:endParaRPr lang="ru-RU" sz="2800" dirty="0" smtClean="0"/>
          </a:p>
          <a:p>
            <a:r>
              <a:rPr lang="ru-RU" sz="2800" dirty="0" smtClean="0"/>
              <a:t>Чваниться – хвастаться, горделиво превозноситься</a:t>
            </a:r>
          </a:p>
          <a:p>
            <a:endParaRPr lang="ru-RU" sz="2800" dirty="0" smtClean="0"/>
          </a:p>
          <a:p>
            <a:r>
              <a:rPr lang="ru-RU" sz="2800" dirty="0" smtClean="0"/>
              <a:t>Чавкать – производить губами и языком громкие, причмокивающие звуки во время еды</a:t>
            </a:r>
          </a:p>
          <a:p>
            <a:endParaRPr lang="ru-RU" sz="2800" dirty="0" smtClean="0"/>
          </a:p>
          <a:p>
            <a:r>
              <a:rPr lang="ru-RU" sz="2800" dirty="0" smtClean="0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Users\Comp\Desktop\Маме\Урок вежливости\29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29586" cy="6858000"/>
          </a:xfrm>
          <a:prstGeom prst="rect">
            <a:avLst/>
          </a:prstGeom>
          <a:noFill/>
        </p:spPr>
      </p:pic>
      <p:pic>
        <p:nvPicPr>
          <p:cNvPr id="3" name="petr-ilich-chajjkovskijj-shhelkunchik.-vals-cvetov-(mp3-crazy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755576" y="50851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6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236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58</Words>
  <Application>Microsoft Office PowerPoint</Application>
  <PresentationFormat>Экран (4:3)</PresentationFormat>
  <Paragraphs>20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С. Маршак «Урок вежливости»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Comp</cp:lastModifiedBy>
  <cp:revision>24</cp:revision>
  <dcterms:created xsi:type="dcterms:W3CDTF">2016-11-13T15:16:15Z</dcterms:created>
  <dcterms:modified xsi:type="dcterms:W3CDTF">2017-09-07T14:10:03Z</dcterms:modified>
</cp:coreProperties>
</file>