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6" r:id="rId4"/>
    <p:sldId id="258" r:id="rId5"/>
    <p:sldId id="259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udioskazki.net/archives/27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9204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54044"/>
            <a:ext cx="5582994" cy="60272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06522" y="1988840"/>
            <a:ext cx="34221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Русская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народная 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сказка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273258"/>
            <a:ext cx="743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8784976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8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rhivurokov.ru/kopilka/uploads/user_file_5502feea79537/psikhologhichieskoie-zaniatiie-pravila-poviedieniia-v-shkolie_5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940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907857_1301651079_73a3011c6449d3b7a61cea4c2b342b4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16632"/>
            <a:ext cx="9036496" cy="6552728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4643446"/>
            <a:ext cx="8001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endParaRPr lang="ru-RU" sz="2400" b="1" dirty="0" smtClean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336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_6f417_d109390f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260648"/>
            <a:ext cx="8784976" cy="6597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udioskazki.net/wp-content/gallery/kolobok/7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728"/>
            <a:ext cx="8856984" cy="657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rhivurokov.ru/kopilka/uploads/user_file_5502feea79537/psikhologhichieskoie-zaniatiie-pravila-poviedieniia-v-shkolie_1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8" y="42656"/>
            <a:ext cx="9080542" cy="67413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Овал 1"/>
          <p:cNvSpPr/>
          <p:nvPr/>
        </p:nvSpPr>
        <p:spPr>
          <a:xfrm>
            <a:off x="4278913" y="2132856"/>
            <a:ext cx="3672408" cy="3816424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647156" y="3413339"/>
            <a:ext cx="644924" cy="6277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5117" y="3413339"/>
            <a:ext cx="644924" cy="6277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346873" y="4221088"/>
            <a:ext cx="792088" cy="3600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5382876" y="4311884"/>
            <a:ext cx="720082" cy="1546598"/>
          </a:xfrm>
          <a:prstGeom prst="mo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932040" y="3650109"/>
            <a:ext cx="360040" cy="360040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22295" y="3650109"/>
            <a:ext cx="387841" cy="36004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5112060" y="332656"/>
            <a:ext cx="3867469" cy="1564129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СПАСИБО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4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50030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Молодцы!</a:t>
            </a:r>
          </a:p>
        </p:txBody>
      </p:sp>
      <p:pic>
        <p:nvPicPr>
          <p:cNvPr id="5" name="Рисунок 4" descr="b9d594fdf92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4143380"/>
            <a:ext cx="6929486" cy="1928826"/>
          </a:xfrm>
          <a:prstGeom prst="rect">
            <a:avLst/>
          </a:prstGeom>
        </p:spPr>
      </p:pic>
      <p:pic>
        <p:nvPicPr>
          <p:cNvPr id="6" name="Рисунок 5" descr="b9d594fdf92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-99392"/>
            <a:ext cx="6929486" cy="1785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351</TotalTime>
  <Words>8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Татьяна</cp:lastModifiedBy>
  <cp:revision>24</cp:revision>
  <dcterms:created xsi:type="dcterms:W3CDTF">2013-10-11T17:13:21Z</dcterms:created>
  <dcterms:modified xsi:type="dcterms:W3CDTF">2017-09-07T11:13:24Z</dcterms:modified>
</cp:coreProperties>
</file>