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5" r:id="rId2"/>
    <p:sldId id="256" r:id="rId3"/>
    <p:sldId id="267" r:id="rId4"/>
    <p:sldId id="257" r:id="rId5"/>
    <p:sldId id="271" r:id="rId6"/>
    <p:sldId id="268" r:id="rId7"/>
    <p:sldId id="270" r:id="rId8"/>
    <p:sldId id="259" r:id="rId9"/>
    <p:sldId id="269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knigisosklada.ru/images/books/3161/big/3161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326"/>
            <a:ext cx="9144000" cy="68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5805264"/>
            <a:ext cx="5398338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</a:t>
            </a:r>
            <a:endParaRPr lang="ru-RU" b="1" dirty="0" smtClean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  <a:ea typeface="+mj-ea"/>
              <a:cs typeface="+mj-cs"/>
            </a:endParaRPr>
          </a:p>
          <a:p>
            <a:r>
              <a:rPr lang="ru-RU" b="1" dirty="0" smtClea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 Выполнила: Рущинская Лариса Викторовна</a:t>
            </a:r>
            <a:r>
              <a:rPr lang="ru-RU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/>
            </a:r>
            <a:br>
              <a:rPr lang="ru-RU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                   Воспитатель 1 младшей группы</a:t>
            </a:r>
            <a:endParaRPr lang="ru-RU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362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F3\Desktop\К занятию Три медведя\Играем в сказку Три медведя\11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7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3\Desktop\К занятию Три медведя\Играем в сказку Три медведя\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33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10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tatic4.read.ru/images/illustrations/1372700818262980483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755"/>
            <a:ext cx="8834152" cy="662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13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3\Desktop\К занятию Три медведя\Играем в сказку Три медведя\11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0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3\Desktop\К занятию Три медведя\Сказка Три медведя\4999434_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50"/>
          <a:stretch/>
        </p:blipFill>
        <p:spPr bwMode="auto">
          <a:xfrm>
            <a:off x="1187624" y="170333"/>
            <a:ext cx="7344816" cy="644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F3\Desktop\К занятию Три медведя\Играем в сказку Три медведя\1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19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73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F3\Desktop\К занятию Три медведя\Играем в сказку Три медведя\11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04" y="476672"/>
            <a:ext cx="9125104" cy="618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77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3\Desktop\К занятию Три медведя\Играем в сказку Три медведя\1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1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F3\Desktop\К занятию Три медведя\Играем в сказку Три медведя\11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" y="332656"/>
            <a:ext cx="9143817" cy="619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03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</TotalTime>
  <Words>7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F3</dc:creator>
  <cp:lastModifiedBy>Компьютер</cp:lastModifiedBy>
  <cp:revision>10</cp:revision>
  <dcterms:created xsi:type="dcterms:W3CDTF">2016-02-16T16:52:04Z</dcterms:created>
  <dcterms:modified xsi:type="dcterms:W3CDTF">2017-09-06T16:39:57Z</dcterms:modified>
</cp:coreProperties>
</file>