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0" r:id="rId2"/>
    <p:sldId id="261" r:id="rId3"/>
    <p:sldId id="265" r:id="rId4"/>
    <p:sldId id="266" r:id="rId5"/>
    <p:sldId id="276" r:id="rId6"/>
    <p:sldId id="267" r:id="rId7"/>
    <p:sldId id="269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6A3C"/>
    <a:srgbClr val="9933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91" autoAdjust="0"/>
    <p:restoredTop sz="94660"/>
  </p:normalViewPr>
  <p:slideViewPr>
    <p:cSldViewPr>
      <p:cViewPr varScale="1">
        <p:scale>
          <a:sx n="66" d="100"/>
          <a:sy n="66" d="100"/>
        </p:scale>
        <p:origin x="-16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image" Target="../media/image9.jpe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image" Target="../media/image9.jpe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9030F6-4ED3-4123-93E6-C7EF976AF414}" type="doc">
      <dgm:prSet loTypeId="urn:microsoft.com/office/officeart/2005/8/layout/hierarchy2" loCatId="hierarchy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9BEC21FD-9BC4-4001-872D-33BAE0E105CC}">
      <dgm:prSet phldrT="[Текст]" custT="1"/>
      <dgm:spPr/>
      <dgm:t>
        <a:bodyPr/>
        <a:lstStyle/>
        <a:p>
          <a:r>
            <a:rPr lang="ru-RU" sz="1600" dirty="0" smtClean="0"/>
            <a:t>Согласно новым требованиям ФГОС, внедрение парциальных программ призвано:</a:t>
          </a:r>
          <a:endParaRPr lang="ru-RU" sz="1600" dirty="0"/>
        </a:p>
      </dgm:t>
    </dgm:pt>
    <dgm:pt modelId="{EA64C245-3B93-45D6-9702-B5D2B1DD763C}" type="parTrans" cxnId="{E40F7130-546E-46B8-AE19-31694E64F8A7}">
      <dgm:prSet/>
      <dgm:spPr/>
      <dgm:t>
        <a:bodyPr/>
        <a:lstStyle/>
        <a:p>
          <a:endParaRPr lang="ru-RU"/>
        </a:p>
      </dgm:t>
    </dgm:pt>
    <dgm:pt modelId="{4A98C8EF-CB99-4CF3-A2F2-11D85D2AA039}" type="sibTrans" cxnId="{E40F7130-546E-46B8-AE19-31694E64F8A7}">
      <dgm:prSet/>
      <dgm:spPr/>
      <dgm:t>
        <a:bodyPr/>
        <a:lstStyle/>
        <a:p>
          <a:endParaRPr lang="ru-RU"/>
        </a:p>
      </dgm:t>
    </dgm:pt>
    <dgm:pt modelId="{831DAEB0-F6A0-4193-85D0-15D0013B8688}">
      <dgm:prSet custT="1"/>
      <dgm:spPr/>
      <dgm:t>
        <a:bodyPr/>
        <a:lstStyle/>
        <a:p>
          <a:r>
            <a:rPr lang="ru-RU" sz="1800" dirty="0" smtClean="0"/>
            <a:t>Улучшить качество обучения, </a:t>
          </a:r>
        </a:p>
      </dgm:t>
    </dgm:pt>
    <dgm:pt modelId="{168552F5-0A1E-4C8D-9DB3-F8F70EE23C9B}" type="parTrans" cxnId="{CB5E7BB2-FA66-423B-B6D5-9E4AA7634922}">
      <dgm:prSet/>
      <dgm:spPr/>
      <dgm:t>
        <a:bodyPr/>
        <a:lstStyle/>
        <a:p>
          <a:endParaRPr lang="ru-RU"/>
        </a:p>
      </dgm:t>
    </dgm:pt>
    <dgm:pt modelId="{AC9D12B2-B77D-48CE-A2B7-4CE6383B9BA3}" type="sibTrans" cxnId="{CB5E7BB2-FA66-423B-B6D5-9E4AA7634922}">
      <dgm:prSet/>
      <dgm:spPr/>
      <dgm:t>
        <a:bodyPr/>
        <a:lstStyle/>
        <a:p>
          <a:endParaRPr lang="ru-RU"/>
        </a:p>
      </dgm:t>
    </dgm:pt>
    <dgm:pt modelId="{3D22F10B-DA32-4037-8105-1804B3D30A0E}">
      <dgm:prSet custT="1"/>
      <dgm:spPr/>
      <dgm:t>
        <a:bodyPr/>
        <a:lstStyle/>
        <a:p>
          <a:r>
            <a:rPr lang="ru-RU" sz="1800" dirty="0" smtClean="0"/>
            <a:t>Повысить мотивацию детей к получению новых знаний,</a:t>
          </a:r>
        </a:p>
      </dgm:t>
    </dgm:pt>
    <dgm:pt modelId="{D44BD94B-6975-4EEE-A4CD-D361B1BCEDC9}" type="parTrans" cxnId="{489C7029-E75B-48C7-A608-714A8E24FE7C}">
      <dgm:prSet/>
      <dgm:spPr/>
      <dgm:t>
        <a:bodyPr/>
        <a:lstStyle/>
        <a:p>
          <a:endParaRPr lang="ru-RU"/>
        </a:p>
      </dgm:t>
    </dgm:pt>
    <dgm:pt modelId="{A2B3E77C-0ADA-4133-B4B7-D1F29B8F9FD8}" type="sibTrans" cxnId="{489C7029-E75B-48C7-A608-714A8E24FE7C}">
      <dgm:prSet/>
      <dgm:spPr/>
      <dgm:t>
        <a:bodyPr/>
        <a:lstStyle/>
        <a:p>
          <a:endParaRPr lang="ru-RU"/>
        </a:p>
      </dgm:t>
    </dgm:pt>
    <dgm:pt modelId="{0D1AC893-845D-4221-9BE5-76DA68F604A9}">
      <dgm:prSet custT="1"/>
      <dgm:spPr/>
      <dgm:t>
        <a:bodyPr/>
        <a:lstStyle/>
        <a:p>
          <a:r>
            <a:rPr lang="ru-RU" sz="1800" dirty="0" smtClean="0"/>
            <a:t>Ускорить процесс усвоения знаний. </a:t>
          </a:r>
        </a:p>
      </dgm:t>
    </dgm:pt>
    <dgm:pt modelId="{A7512DC1-649B-419D-97A0-002C0651F191}" type="parTrans" cxnId="{BD88FC3B-CBF7-4ED4-ACE3-B730EDD54575}">
      <dgm:prSet/>
      <dgm:spPr/>
      <dgm:t>
        <a:bodyPr/>
        <a:lstStyle/>
        <a:p>
          <a:endParaRPr lang="ru-RU"/>
        </a:p>
      </dgm:t>
    </dgm:pt>
    <dgm:pt modelId="{C70DBE32-8841-480F-9DA9-6EE183DF1A63}" type="sibTrans" cxnId="{BD88FC3B-CBF7-4ED4-ACE3-B730EDD54575}">
      <dgm:prSet/>
      <dgm:spPr/>
      <dgm:t>
        <a:bodyPr/>
        <a:lstStyle/>
        <a:p>
          <a:endParaRPr lang="ru-RU"/>
        </a:p>
      </dgm:t>
    </dgm:pt>
    <dgm:pt modelId="{34E6ADED-F20E-41C5-A20B-1EA6225875A0}" type="pres">
      <dgm:prSet presAssocID="{749030F6-4ED3-4123-93E6-C7EF976AF41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5E6704F-713D-4854-BC9A-217823C98A7A}" type="pres">
      <dgm:prSet presAssocID="{9BEC21FD-9BC4-4001-872D-33BAE0E105CC}" presName="root1" presStyleCnt="0"/>
      <dgm:spPr/>
      <dgm:t>
        <a:bodyPr/>
        <a:lstStyle/>
        <a:p>
          <a:endParaRPr lang="ru-RU"/>
        </a:p>
      </dgm:t>
    </dgm:pt>
    <dgm:pt modelId="{3E87B1A1-614E-482E-866C-25AA2C67A17B}" type="pres">
      <dgm:prSet presAssocID="{9BEC21FD-9BC4-4001-872D-33BAE0E105CC}" presName="LevelOneTextNode" presStyleLbl="node0" presStyleIdx="0" presStyleCnt="1" custLinFactY="-32836" custLinFactNeighborX="-2444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261EAF-B93E-4C73-8C74-AF0E7FD71C6D}" type="pres">
      <dgm:prSet presAssocID="{9BEC21FD-9BC4-4001-872D-33BAE0E105CC}" presName="level2hierChild" presStyleCnt="0"/>
      <dgm:spPr/>
      <dgm:t>
        <a:bodyPr/>
        <a:lstStyle/>
        <a:p>
          <a:endParaRPr lang="ru-RU"/>
        </a:p>
      </dgm:t>
    </dgm:pt>
    <dgm:pt modelId="{107369F8-3B9E-406A-9FA4-1B2D8ECBC968}" type="pres">
      <dgm:prSet presAssocID="{168552F5-0A1E-4C8D-9DB3-F8F70EE23C9B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7FB6BB7F-B16E-4EDD-82EA-4F11B0D4FF01}" type="pres">
      <dgm:prSet presAssocID="{168552F5-0A1E-4C8D-9DB3-F8F70EE23C9B}" presName="connTx" presStyleLbl="parChTrans1D2" presStyleIdx="0" presStyleCnt="3"/>
      <dgm:spPr/>
      <dgm:t>
        <a:bodyPr/>
        <a:lstStyle/>
        <a:p>
          <a:endParaRPr lang="ru-RU"/>
        </a:p>
      </dgm:t>
    </dgm:pt>
    <dgm:pt modelId="{F59FA136-D21A-46FE-AE56-8E8769DFE1C1}" type="pres">
      <dgm:prSet presAssocID="{831DAEB0-F6A0-4193-85D0-15D0013B8688}" presName="root2" presStyleCnt="0"/>
      <dgm:spPr/>
      <dgm:t>
        <a:bodyPr/>
        <a:lstStyle/>
        <a:p>
          <a:endParaRPr lang="ru-RU"/>
        </a:p>
      </dgm:t>
    </dgm:pt>
    <dgm:pt modelId="{0415D86E-9BE6-4752-AA81-39B17EA81764}" type="pres">
      <dgm:prSet presAssocID="{831DAEB0-F6A0-4193-85D0-15D0013B8688}" presName="LevelTwoTextNode" presStyleLbl="node2" presStyleIdx="0" presStyleCnt="3" custScaleY="69741" custLinFactNeighborX="1192" custLinFactNeighborY="-349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38806B-A286-406A-88FF-1A71FFE627D5}" type="pres">
      <dgm:prSet presAssocID="{831DAEB0-F6A0-4193-85D0-15D0013B8688}" presName="level3hierChild" presStyleCnt="0"/>
      <dgm:spPr/>
      <dgm:t>
        <a:bodyPr/>
        <a:lstStyle/>
        <a:p>
          <a:endParaRPr lang="ru-RU"/>
        </a:p>
      </dgm:t>
    </dgm:pt>
    <dgm:pt modelId="{32999AAA-A1E4-46E2-96C2-E7677AF8832F}" type="pres">
      <dgm:prSet presAssocID="{D44BD94B-6975-4EEE-A4CD-D361B1BCEDC9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D150443A-ACE2-430A-B024-DBECACD129D9}" type="pres">
      <dgm:prSet presAssocID="{D44BD94B-6975-4EEE-A4CD-D361B1BCEDC9}" presName="connTx" presStyleLbl="parChTrans1D2" presStyleIdx="1" presStyleCnt="3"/>
      <dgm:spPr/>
      <dgm:t>
        <a:bodyPr/>
        <a:lstStyle/>
        <a:p>
          <a:endParaRPr lang="ru-RU"/>
        </a:p>
      </dgm:t>
    </dgm:pt>
    <dgm:pt modelId="{708F5DE7-7905-4674-A4AB-F46735A11B66}" type="pres">
      <dgm:prSet presAssocID="{3D22F10B-DA32-4037-8105-1804B3D30A0E}" presName="root2" presStyleCnt="0"/>
      <dgm:spPr/>
      <dgm:t>
        <a:bodyPr/>
        <a:lstStyle/>
        <a:p>
          <a:endParaRPr lang="ru-RU"/>
        </a:p>
      </dgm:t>
    </dgm:pt>
    <dgm:pt modelId="{FC9EE2BA-5D49-407D-838C-E8161BCB1648}" type="pres">
      <dgm:prSet presAssocID="{3D22F10B-DA32-4037-8105-1804B3D30A0E}" presName="LevelTwoTextNode" presStyleLbl="node2" presStyleIdx="1" presStyleCnt="3" custScaleY="69741" custLinFactNeighborX="1192" custLinFactNeighborY="27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8CE6DB-8472-4170-BF0A-3C14318A4EDF}" type="pres">
      <dgm:prSet presAssocID="{3D22F10B-DA32-4037-8105-1804B3D30A0E}" presName="level3hierChild" presStyleCnt="0"/>
      <dgm:spPr/>
      <dgm:t>
        <a:bodyPr/>
        <a:lstStyle/>
        <a:p>
          <a:endParaRPr lang="ru-RU"/>
        </a:p>
      </dgm:t>
    </dgm:pt>
    <dgm:pt modelId="{4B98EC94-416B-4112-B269-FCC255CCD312}" type="pres">
      <dgm:prSet presAssocID="{A7512DC1-649B-419D-97A0-002C0651F191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E9603CC9-EB72-46D3-97B4-5823E68C5C20}" type="pres">
      <dgm:prSet presAssocID="{A7512DC1-649B-419D-97A0-002C0651F191}" presName="connTx" presStyleLbl="parChTrans1D2" presStyleIdx="2" presStyleCnt="3"/>
      <dgm:spPr/>
      <dgm:t>
        <a:bodyPr/>
        <a:lstStyle/>
        <a:p>
          <a:endParaRPr lang="ru-RU"/>
        </a:p>
      </dgm:t>
    </dgm:pt>
    <dgm:pt modelId="{C6438B65-13A0-498C-BFAF-3DDB49A26AA3}" type="pres">
      <dgm:prSet presAssocID="{0D1AC893-845D-4221-9BE5-76DA68F604A9}" presName="root2" presStyleCnt="0"/>
      <dgm:spPr/>
      <dgm:t>
        <a:bodyPr/>
        <a:lstStyle/>
        <a:p>
          <a:endParaRPr lang="ru-RU"/>
        </a:p>
      </dgm:t>
    </dgm:pt>
    <dgm:pt modelId="{93EB433C-95D3-4716-B10B-BF2F4458BFE8}" type="pres">
      <dgm:prSet presAssocID="{0D1AC893-845D-4221-9BE5-76DA68F604A9}" presName="LevelTwoTextNode" presStyleLbl="node2" presStyleIdx="2" presStyleCnt="3" custScaleY="69741" custLinFactNeighborX="3547" custLinFactNeighborY="402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CDD902-B82F-49A6-9171-534A89C2E53F}" type="pres">
      <dgm:prSet presAssocID="{0D1AC893-845D-4221-9BE5-76DA68F604A9}" presName="level3hierChild" presStyleCnt="0"/>
      <dgm:spPr/>
      <dgm:t>
        <a:bodyPr/>
        <a:lstStyle/>
        <a:p>
          <a:endParaRPr lang="ru-RU"/>
        </a:p>
      </dgm:t>
    </dgm:pt>
  </dgm:ptLst>
  <dgm:cxnLst>
    <dgm:cxn modelId="{855B2ED5-731A-4EEE-8956-DD2D1CCF118F}" type="presOf" srcId="{0D1AC893-845D-4221-9BE5-76DA68F604A9}" destId="{93EB433C-95D3-4716-B10B-BF2F4458BFE8}" srcOrd="0" destOrd="0" presId="urn:microsoft.com/office/officeart/2005/8/layout/hierarchy2"/>
    <dgm:cxn modelId="{4C0BB994-3B4C-4FC2-85DA-604A27309078}" type="presOf" srcId="{D44BD94B-6975-4EEE-A4CD-D361B1BCEDC9}" destId="{32999AAA-A1E4-46E2-96C2-E7677AF8832F}" srcOrd="0" destOrd="0" presId="urn:microsoft.com/office/officeart/2005/8/layout/hierarchy2"/>
    <dgm:cxn modelId="{A53F27B2-3E26-46B3-A8DC-989F73FFA82C}" type="presOf" srcId="{D44BD94B-6975-4EEE-A4CD-D361B1BCEDC9}" destId="{D150443A-ACE2-430A-B024-DBECACD129D9}" srcOrd="1" destOrd="0" presId="urn:microsoft.com/office/officeart/2005/8/layout/hierarchy2"/>
    <dgm:cxn modelId="{BD88FC3B-CBF7-4ED4-ACE3-B730EDD54575}" srcId="{9BEC21FD-9BC4-4001-872D-33BAE0E105CC}" destId="{0D1AC893-845D-4221-9BE5-76DA68F604A9}" srcOrd="2" destOrd="0" parTransId="{A7512DC1-649B-419D-97A0-002C0651F191}" sibTransId="{C70DBE32-8841-480F-9DA9-6EE183DF1A63}"/>
    <dgm:cxn modelId="{FBE6B519-6878-453C-9C66-5C314386C752}" type="presOf" srcId="{168552F5-0A1E-4C8D-9DB3-F8F70EE23C9B}" destId="{7FB6BB7F-B16E-4EDD-82EA-4F11B0D4FF01}" srcOrd="1" destOrd="0" presId="urn:microsoft.com/office/officeart/2005/8/layout/hierarchy2"/>
    <dgm:cxn modelId="{CB5E7BB2-FA66-423B-B6D5-9E4AA7634922}" srcId="{9BEC21FD-9BC4-4001-872D-33BAE0E105CC}" destId="{831DAEB0-F6A0-4193-85D0-15D0013B8688}" srcOrd="0" destOrd="0" parTransId="{168552F5-0A1E-4C8D-9DB3-F8F70EE23C9B}" sibTransId="{AC9D12B2-B77D-48CE-A2B7-4CE6383B9BA3}"/>
    <dgm:cxn modelId="{F48114BE-815C-4F82-9AF6-F60112152165}" type="presOf" srcId="{168552F5-0A1E-4C8D-9DB3-F8F70EE23C9B}" destId="{107369F8-3B9E-406A-9FA4-1B2D8ECBC968}" srcOrd="0" destOrd="0" presId="urn:microsoft.com/office/officeart/2005/8/layout/hierarchy2"/>
    <dgm:cxn modelId="{C6868915-F2C9-4A9D-8E7A-D91FB77BB2BD}" type="presOf" srcId="{A7512DC1-649B-419D-97A0-002C0651F191}" destId="{E9603CC9-EB72-46D3-97B4-5823E68C5C20}" srcOrd="1" destOrd="0" presId="urn:microsoft.com/office/officeart/2005/8/layout/hierarchy2"/>
    <dgm:cxn modelId="{5F3DE085-6B70-44AA-BD84-5E098ACCF168}" type="presOf" srcId="{3D22F10B-DA32-4037-8105-1804B3D30A0E}" destId="{FC9EE2BA-5D49-407D-838C-E8161BCB1648}" srcOrd="0" destOrd="0" presId="urn:microsoft.com/office/officeart/2005/8/layout/hierarchy2"/>
    <dgm:cxn modelId="{489C7029-E75B-48C7-A608-714A8E24FE7C}" srcId="{9BEC21FD-9BC4-4001-872D-33BAE0E105CC}" destId="{3D22F10B-DA32-4037-8105-1804B3D30A0E}" srcOrd="1" destOrd="0" parTransId="{D44BD94B-6975-4EEE-A4CD-D361B1BCEDC9}" sibTransId="{A2B3E77C-0ADA-4133-B4B7-D1F29B8F9FD8}"/>
    <dgm:cxn modelId="{7664E74C-99B8-4C4C-B378-67DB7898EBB0}" type="presOf" srcId="{831DAEB0-F6A0-4193-85D0-15D0013B8688}" destId="{0415D86E-9BE6-4752-AA81-39B17EA81764}" srcOrd="0" destOrd="0" presId="urn:microsoft.com/office/officeart/2005/8/layout/hierarchy2"/>
    <dgm:cxn modelId="{EE38CB5A-816C-4D31-B020-E339E9BB5124}" type="presOf" srcId="{9BEC21FD-9BC4-4001-872D-33BAE0E105CC}" destId="{3E87B1A1-614E-482E-866C-25AA2C67A17B}" srcOrd="0" destOrd="0" presId="urn:microsoft.com/office/officeart/2005/8/layout/hierarchy2"/>
    <dgm:cxn modelId="{C8637A22-DF1C-4D4F-A659-F01857240A1A}" type="presOf" srcId="{749030F6-4ED3-4123-93E6-C7EF976AF414}" destId="{34E6ADED-F20E-41C5-A20B-1EA6225875A0}" srcOrd="0" destOrd="0" presId="urn:microsoft.com/office/officeart/2005/8/layout/hierarchy2"/>
    <dgm:cxn modelId="{90A01EF3-198F-483D-AD48-1830E425331C}" type="presOf" srcId="{A7512DC1-649B-419D-97A0-002C0651F191}" destId="{4B98EC94-416B-4112-B269-FCC255CCD312}" srcOrd="0" destOrd="0" presId="urn:microsoft.com/office/officeart/2005/8/layout/hierarchy2"/>
    <dgm:cxn modelId="{E40F7130-546E-46B8-AE19-31694E64F8A7}" srcId="{749030F6-4ED3-4123-93E6-C7EF976AF414}" destId="{9BEC21FD-9BC4-4001-872D-33BAE0E105CC}" srcOrd="0" destOrd="0" parTransId="{EA64C245-3B93-45D6-9702-B5D2B1DD763C}" sibTransId="{4A98C8EF-CB99-4CF3-A2F2-11D85D2AA039}"/>
    <dgm:cxn modelId="{02C9E943-C9CB-4999-9CF4-F5CD2B44CA48}" type="presParOf" srcId="{34E6ADED-F20E-41C5-A20B-1EA6225875A0}" destId="{E5E6704F-713D-4854-BC9A-217823C98A7A}" srcOrd="0" destOrd="0" presId="urn:microsoft.com/office/officeart/2005/8/layout/hierarchy2"/>
    <dgm:cxn modelId="{54A854F1-DFA2-4BB4-AF58-3389F3BAAEE0}" type="presParOf" srcId="{E5E6704F-713D-4854-BC9A-217823C98A7A}" destId="{3E87B1A1-614E-482E-866C-25AA2C67A17B}" srcOrd="0" destOrd="0" presId="urn:microsoft.com/office/officeart/2005/8/layout/hierarchy2"/>
    <dgm:cxn modelId="{54122839-EC7D-4916-9637-E8F40028FCFE}" type="presParOf" srcId="{E5E6704F-713D-4854-BC9A-217823C98A7A}" destId="{86261EAF-B93E-4C73-8C74-AF0E7FD71C6D}" srcOrd="1" destOrd="0" presId="urn:microsoft.com/office/officeart/2005/8/layout/hierarchy2"/>
    <dgm:cxn modelId="{7A26398D-B0E2-47E1-9711-DBEFBD2F6F7E}" type="presParOf" srcId="{86261EAF-B93E-4C73-8C74-AF0E7FD71C6D}" destId="{107369F8-3B9E-406A-9FA4-1B2D8ECBC968}" srcOrd="0" destOrd="0" presId="urn:microsoft.com/office/officeart/2005/8/layout/hierarchy2"/>
    <dgm:cxn modelId="{885811D6-1B11-4FD3-8B96-A066E3519628}" type="presParOf" srcId="{107369F8-3B9E-406A-9FA4-1B2D8ECBC968}" destId="{7FB6BB7F-B16E-4EDD-82EA-4F11B0D4FF01}" srcOrd="0" destOrd="0" presId="urn:microsoft.com/office/officeart/2005/8/layout/hierarchy2"/>
    <dgm:cxn modelId="{62F1F0C9-172C-4B53-9DC1-B3E52E84DA6A}" type="presParOf" srcId="{86261EAF-B93E-4C73-8C74-AF0E7FD71C6D}" destId="{F59FA136-D21A-46FE-AE56-8E8769DFE1C1}" srcOrd="1" destOrd="0" presId="urn:microsoft.com/office/officeart/2005/8/layout/hierarchy2"/>
    <dgm:cxn modelId="{E1233C47-002B-486A-B118-7431B06F673F}" type="presParOf" srcId="{F59FA136-D21A-46FE-AE56-8E8769DFE1C1}" destId="{0415D86E-9BE6-4752-AA81-39B17EA81764}" srcOrd="0" destOrd="0" presId="urn:microsoft.com/office/officeart/2005/8/layout/hierarchy2"/>
    <dgm:cxn modelId="{4428D668-6BA7-4F91-92D3-0CE3283E3A28}" type="presParOf" srcId="{F59FA136-D21A-46FE-AE56-8E8769DFE1C1}" destId="{4538806B-A286-406A-88FF-1A71FFE627D5}" srcOrd="1" destOrd="0" presId="urn:microsoft.com/office/officeart/2005/8/layout/hierarchy2"/>
    <dgm:cxn modelId="{085A16B4-59F2-4419-B66C-D6F4A3ECB40A}" type="presParOf" srcId="{86261EAF-B93E-4C73-8C74-AF0E7FD71C6D}" destId="{32999AAA-A1E4-46E2-96C2-E7677AF8832F}" srcOrd="2" destOrd="0" presId="urn:microsoft.com/office/officeart/2005/8/layout/hierarchy2"/>
    <dgm:cxn modelId="{FAFC1E6E-0B49-42B1-BE71-51F81A1083F8}" type="presParOf" srcId="{32999AAA-A1E4-46E2-96C2-E7677AF8832F}" destId="{D150443A-ACE2-430A-B024-DBECACD129D9}" srcOrd="0" destOrd="0" presId="urn:microsoft.com/office/officeart/2005/8/layout/hierarchy2"/>
    <dgm:cxn modelId="{D1FD5A28-E8FE-40CB-BA82-B04D35524DE0}" type="presParOf" srcId="{86261EAF-B93E-4C73-8C74-AF0E7FD71C6D}" destId="{708F5DE7-7905-4674-A4AB-F46735A11B66}" srcOrd="3" destOrd="0" presId="urn:microsoft.com/office/officeart/2005/8/layout/hierarchy2"/>
    <dgm:cxn modelId="{388B8CE3-2368-431A-9389-4C8CF9E0DE65}" type="presParOf" srcId="{708F5DE7-7905-4674-A4AB-F46735A11B66}" destId="{FC9EE2BA-5D49-407D-838C-E8161BCB1648}" srcOrd="0" destOrd="0" presId="urn:microsoft.com/office/officeart/2005/8/layout/hierarchy2"/>
    <dgm:cxn modelId="{AD3FE986-A35B-4712-B293-35F2B5A8B002}" type="presParOf" srcId="{708F5DE7-7905-4674-A4AB-F46735A11B66}" destId="{A28CE6DB-8472-4170-BF0A-3C14318A4EDF}" srcOrd="1" destOrd="0" presId="urn:microsoft.com/office/officeart/2005/8/layout/hierarchy2"/>
    <dgm:cxn modelId="{44F9C6BF-2EFA-4B86-8F41-053930900A3F}" type="presParOf" srcId="{86261EAF-B93E-4C73-8C74-AF0E7FD71C6D}" destId="{4B98EC94-416B-4112-B269-FCC255CCD312}" srcOrd="4" destOrd="0" presId="urn:microsoft.com/office/officeart/2005/8/layout/hierarchy2"/>
    <dgm:cxn modelId="{CC3AFFB1-7613-49A7-B2D2-7BA581B940A0}" type="presParOf" srcId="{4B98EC94-416B-4112-B269-FCC255CCD312}" destId="{E9603CC9-EB72-46D3-97B4-5823E68C5C20}" srcOrd="0" destOrd="0" presId="urn:microsoft.com/office/officeart/2005/8/layout/hierarchy2"/>
    <dgm:cxn modelId="{790C3D71-E9DD-403F-856D-AA0FEFA1789A}" type="presParOf" srcId="{86261EAF-B93E-4C73-8C74-AF0E7FD71C6D}" destId="{C6438B65-13A0-498C-BFAF-3DDB49A26AA3}" srcOrd="5" destOrd="0" presId="urn:microsoft.com/office/officeart/2005/8/layout/hierarchy2"/>
    <dgm:cxn modelId="{48B9B16D-0F5D-4DBE-AE4B-AA4875FC3B17}" type="presParOf" srcId="{C6438B65-13A0-498C-BFAF-3DDB49A26AA3}" destId="{93EB433C-95D3-4716-B10B-BF2F4458BFE8}" srcOrd="0" destOrd="0" presId="urn:microsoft.com/office/officeart/2005/8/layout/hierarchy2"/>
    <dgm:cxn modelId="{94EF7042-FDA3-4B31-BF48-C006BFDA0FB3}" type="presParOf" srcId="{C6438B65-13A0-498C-BFAF-3DDB49A26AA3}" destId="{04CDD902-B82F-49A6-9171-534A89C2E53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0AD265-01EB-4AF8-9BCE-9B0702597968}" type="doc">
      <dgm:prSet loTypeId="urn:microsoft.com/office/officeart/2005/8/layout/cycle8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DB64ED6-991F-4C1C-ACE9-EF6216EE0D8A}">
      <dgm:prSet phldrT="[Текст]"/>
      <dgm:spPr/>
      <dgm:t>
        <a:bodyPr/>
        <a:lstStyle/>
        <a:p>
          <a:r>
            <a:rPr lang="ru-RU" b="1" cap="all" baseline="0" dirty="0" smtClean="0">
              <a:solidFill>
                <a:schemeClr val="tx1"/>
              </a:solidFill>
            </a:rPr>
            <a:t>Развивающие игры</a:t>
          </a:r>
          <a:endParaRPr lang="ru-RU" b="1" cap="all" baseline="0" dirty="0">
            <a:solidFill>
              <a:schemeClr val="tx1"/>
            </a:solidFill>
          </a:endParaRPr>
        </a:p>
      </dgm:t>
    </dgm:pt>
    <dgm:pt modelId="{93E1C568-C9B5-467A-9FD7-A8E0C476345E}" type="parTrans" cxnId="{C01F0537-42A4-4C40-8F9C-1A74529B0FC5}">
      <dgm:prSet/>
      <dgm:spPr/>
      <dgm:t>
        <a:bodyPr/>
        <a:lstStyle/>
        <a:p>
          <a:endParaRPr lang="ru-RU"/>
        </a:p>
      </dgm:t>
    </dgm:pt>
    <dgm:pt modelId="{F0DEC223-8F4B-4CEA-A453-3A39ED3E5A4F}" type="sibTrans" cxnId="{C01F0537-42A4-4C40-8F9C-1A74529B0FC5}">
      <dgm:prSet/>
      <dgm:spPr/>
      <dgm:t>
        <a:bodyPr/>
        <a:lstStyle/>
        <a:p>
          <a:endParaRPr lang="ru-RU"/>
        </a:p>
      </dgm:t>
    </dgm:pt>
    <dgm:pt modelId="{D6703DD6-D8D4-4B6E-9CCA-D60F5735E84C}">
      <dgm:prSet phldrT="[Текст]"/>
      <dgm:spPr/>
      <dgm:t>
        <a:bodyPr/>
        <a:lstStyle/>
        <a:p>
          <a:r>
            <a:rPr lang="ru-RU" b="1" cap="all" baseline="0" dirty="0" err="1" smtClean="0">
              <a:solidFill>
                <a:schemeClr val="tx1"/>
              </a:solidFill>
            </a:rPr>
            <a:t>Сказкотерапия</a:t>
          </a:r>
          <a:endParaRPr lang="ru-RU" dirty="0">
            <a:solidFill>
              <a:schemeClr val="tx1"/>
            </a:solidFill>
          </a:endParaRPr>
        </a:p>
      </dgm:t>
    </dgm:pt>
    <dgm:pt modelId="{BFD56595-F0C0-46F1-B494-C04CB79271FB}" type="parTrans" cxnId="{FF73FD95-5924-4402-9807-A2287CE4BB34}">
      <dgm:prSet/>
      <dgm:spPr/>
      <dgm:t>
        <a:bodyPr/>
        <a:lstStyle/>
        <a:p>
          <a:endParaRPr lang="ru-RU"/>
        </a:p>
      </dgm:t>
    </dgm:pt>
    <dgm:pt modelId="{9622E283-C935-41E5-82CA-FF3A176432C1}" type="sibTrans" cxnId="{FF73FD95-5924-4402-9807-A2287CE4BB34}">
      <dgm:prSet/>
      <dgm:spPr/>
      <dgm:t>
        <a:bodyPr/>
        <a:lstStyle/>
        <a:p>
          <a:endParaRPr lang="ru-RU"/>
        </a:p>
      </dgm:t>
    </dgm:pt>
    <dgm:pt modelId="{25541BF8-3069-4BFB-9E67-074BB8F676F1}">
      <dgm:prSet phldrT="[Текст]"/>
      <dgm:spPr/>
      <dgm:t>
        <a:bodyPr/>
        <a:lstStyle/>
        <a:p>
          <a:r>
            <a:rPr lang="ru-RU" b="1" cap="all" baseline="0" dirty="0" err="1" smtClean="0">
              <a:solidFill>
                <a:schemeClr val="tx1"/>
              </a:solidFill>
            </a:rPr>
            <a:t>Психо</a:t>
          </a:r>
          <a:r>
            <a:rPr lang="ru-RU" b="1" cap="all" baseline="0" dirty="0" smtClean="0">
              <a:solidFill>
                <a:schemeClr val="tx1"/>
              </a:solidFill>
            </a:rPr>
            <a:t>-</a:t>
          </a:r>
        </a:p>
        <a:p>
          <a:r>
            <a:rPr lang="ru-RU" b="1" cap="all" baseline="0" dirty="0" smtClean="0">
              <a:solidFill>
                <a:schemeClr val="tx1"/>
              </a:solidFill>
            </a:rPr>
            <a:t>профилактические</a:t>
          </a:r>
        </a:p>
        <a:p>
          <a:r>
            <a:rPr lang="ru-RU" b="1" dirty="0" smtClean="0">
              <a:solidFill>
                <a:schemeClr val="tx1"/>
              </a:solidFill>
            </a:rPr>
            <a:t> </a:t>
          </a:r>
          <a:r>
            <a:rPr lang="ru-RU" b="1" cap="all" baseline="0" dirty="0" smtClean="0">
              <a:solidFill>
                <a:schemeClr val="tx1"/>
              </a:solidFill>
            </a:rPr>
            <a:t>методы</a:t>
          </a:r>
          <a:endParaRPr lang="ru-RU" b="1" cap="all" baseline="0" dirty="0">
            <a:solidFill>
              <a:schemeClr val="tx1"/>
            </a:solidFill>
          </a:endParaRPr>
        </a:p>
      </dgm:t>
    </dgm:pt>
    <dgm:pt modelId="{EF420D1E-EDFD-446A-AD5C-433A5645E57E}" type="parTrans" cxnId="{7A33B99E-BE07-4D09-9ECB-C1E3303FFF31}">
      <dgm:prSet/>
      <dgm:spPr/>
      <dgm:t>
        <a:bodyPr/>
        <a:lstStyle/>
        <a:p>
          <a:endParaRPr lang="ru-RU"/>
        </a:p>
      </dgm:t>
    </dgm:pt>
    <dgm:pt modelId="{FB7E2DA2-7E5E-412D-A5FC-25FC23A4666B}" type="sibTrans" cxnId="{7A33B99E-BE07-4D09-9ECB-C1E3303FFF31}">
      <dgm:prSet/>
      <dgm:spPr/>
      <dgm:t>
        <a:bodyPr/>
        <a:lstStyle/>
        <a:p>
          <a:endParaRPr lang="ru-RU"/>
        </a:p>
      </dgm:t>
    </dgm:pt>
    <dgm:pt modelId="{58130E28-3AE6-4E4C-9017-5AB2DB573EA2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Музыкальное сопровождение творческого процесса</a:t>
          </a:r>
          <a:endParaRPr lang="ru-RU" b="1" cap="all" baseline="0" dirty="0">
            <a:solidFill>
              <a:schemeClr val="tx1"/>
            </a:solidFill>
          </a:endParaRPr>
        </a:p>
      </dgm:t>
    </dgm:pt>
    <dgm:pt modelId="{3061F75D-54E9-442B-B29D-FB433ADD3560}" type="parTrans" cxnId="{25902C53-8879-4332-B3B6-1C5DAF499A40}">
      <dgm:prSet/>
      <dgm:spPr/>
      <dgm:t>
        <a:bodyPr/>
        <a:lstStyle/>
        <a:p>
          <a:endParaRPr lang="ru-RU"/>
        </a:p>
      </dgm:t>
    </dgm:pt>
    <dgm:pt modelId="{1A8BD846-C4EF-47BC-AF0A-FEA1052375A6}" type="sibTrans" cxnId="{25902C53-8879-4332-B3B6-1C5DAF499A40}">
      <dgm:prSet/>
      <dgm:spPr/>
      <dgm:t>
        <a:bodyPr/>
        <a:lstStyle/>
        <a:p>
          <a:endParaRPr lang="ru-RU"/>
        </a:p>
      </dgm:t>
    </dgm:pt>
    <dgm:pt modelId="{D44A95B2-1916-4A0C-A476-F367D3F75C47}" type="pres">
      <dgm:prSet presAssocID="{5A0AD265-01EB-4AF8-9BCE-9B070259796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7604FB-0A6F-44C4-ADAF-D025D2CA15DC}" type="pres">
      <dgm:prSet presAssocID="{5A0AD265-01EB-4AF8-9BCE-9B0702597968}" presName="wedge1" presStyleLbl="node1" presStyleIdx="0" presStyleCnt="4" custScaleX="108352" custScaleY="106912"/>
      <dgm:spPr/>
      <dgm:t>
        <a:bodyPr/>
        <a:lstStyle/>
        <a:p>
          <a:endParaRPr lang="ru-RU"/>
        </a:p>
      </dgm:t>
    </dgm:pt>
    <dgm:pt modelId="{1EA66653-DAC6-4C4B-8EAF-28651C80F030}" type="pres">
      <dgm:prSet presAssocID="{5A0AD265-01EB-4AF8-9BCE-9B0702597968}" presName="dummy1a" presStyleCnt="0"/>
      <dgm:spPr/>
    </dgm:pt>
    <dgm:pt modelId="{6FCB1B1C-764E-4078-A8CB-43BF0B123F43}" type="pres">
      <dgm:prSet presAssocID="{5A0AD265-01EB-4AF8-9BCE-9B0702597968}" presName="dummy1b" presStyleCnt="0"/>
      <dgm:spPr/>
    </dgm:pt>
    <dgm:pt modelId="{AFA2E6B6-5C6C-4DBE-9FA2-97825D3F4EBD}" type="pres">
      <dgm:prSet presAssocID="{5A0AD265-01EB-4AF8-9BCE-9B0702597968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5FFC6-2EF5-4232-A7C7-BF503B3B5202}" type="pres">
      <dgm:prSet presAssocID="{5A0AD265-01EB-4AF8-9BCE-9B0702597968}" presName="wedge2" presStyleLbl="node1" presStyleIdx="1" presStyleCnt="4"/>
      <dgm:spPr/>
      <dgm:t>
        <a:bodyPr/>
        <a:lstStyle/>
        <a:p>
          <a:endParaRPr lang="ru-RU"/>
        </a:p>
      </dgm:t>
    </dgm:pt>
    <dgm:pt modelId="{1C75AF82-063C-4581-A08B-9013316E8A3D}" type="pres">
      <dgm:prSet presAssocID="{5A0AD265-01EB-4AF8-9BCE-9B0702597968}" presName="dummy2a" presStyleCnt="0"/>
      <dgm:spPr/>
    </dgm:pt>
    <dgm:pt modelId="{A0A58441-1CF7-436F-88BE-607FD6DC4746}" type="pres">
      <dgm:prSet presAssocID="{5A0AD265-01EB-4AF8-9BCE-9B0702597968}" presName="dummy2b" presStyleCnt="0"/>
      <dgm:spPr/>
    </dgm:pt>
    <dgm:pt modelId="{DAEC0182-A392-458C-B8DD-5D035CBDD3A3}" type="pres">
      <dgm:prSet presAssocID="{5A0AD265-01EB-4AF8-9BCE-9B0702597968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076FFC-7503-4C1A-B3FF-EBF1727CD3A8}" type="pres">
      <dgm:prSet presAssocID="{5A0AD265-01EB-4AF8-9BCE-9B0702597968}" presName="wedge3" presStyleLbl="node1" presStyleIdx="2" presStyleCnt="4"/>
      <dgm:spPr/>
      <dgm:t>
        <a:bodyPr/>
        <a:lstStyle/>
        <a:p>
          <a:endParaRPr lang="ru-RU"/>
        </a:p>
      </dgm:t>
    </dgm:pt>
    <dgm:pt modelId="{78740C0C-C0CD-4775-ACAB-78D762EF00A2}" type="pres">
      <dgm:prSet presAssocID="{5A0AD265-01EB-4AF8-9BCE-9B0702597968}" presName="dummy3a" presStyleCnt="0"/>
      <dgm:spPr/>
    </dgm:pt>
    <dgm:pt modelId="{D0A05706-5151-4E6D-9C0B-6EB05C5828D6}" type="pres">
      <dgm:prSet presAssocID="{5A0AD265-01EB-4AF8-9BCE-9B0702597968}" presName="dummy3b" presStyleCnt="0"/>
      <dgm:spPr/>
    </dgm:pt>
    <dgm:pt modelId="{1A8A0B40-2D28-4A99-AD7C-E949B58738A9}" type="pres">
      <dgm:prSet presAssocID="{5A0AD265-01EB-4AF8-9BCE-9B0702597968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77F8D4-9748-461D-BA2B-8C44AB8292EC}" type="pres">
      <dgm:prSet presAssocID="{5A0AD265-01EB-4AF8-9BCE-9B0702597968}" presName="wedge4" presStyleLbl="node1" presStyleIdx="3" presStyleCnt="4"/>
      <dgm:spPr/>
      <dgm:t>
        <a:bodyPr/>
        <a:lstStyle/>
        <a:p>
          <a:endParaRPr lang="ru-RU"/>
        </a:p>
      </dgm:t>
    </dgm:pt>
    <dgm:pt modelId="{0D7B1747-6E57-4BD7-B24D-26D3186F1F3F}" type="pres">
      <dgm:prSet presAssocID="{5A0AD265-01EB-4AF8-9BCE-9B0702597968}" presName="dummy4a" presStyleCnt="0"/>
      <dgm:spPr/>
    </dgm:pt>
    <dgm:pt modelId="{242BAD3E-9689-46C1-9F11-21514F1F135E}" type="pres">
      <dgm:prSet presAssocID="{5A0AD265-01EB-4AF8-9BCE-9B0702597968}" presName="dummy4b" presStyleCnt="0"/>
      <dgm:spPr/>
    </dgm:pt>
    <dgm:pt modelId="{894E1C92-729D-4432-9521-59DC3711073C}" type="pres">
      <dgm:prSet presAssocID="{5A0AD265-01EB-4AF8-9BCE-9B0702597968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85B208-10DB-4406-8B5F-7AABA1C68C34}" type="pres">
      <dgm:prSet presAssocID="{9622E283-C935-41E5-82CA-FF3A176432C1}" presName="arrowWedge1" presStyleLbl="fgSibTrans2D1" presStyleIdx="0" presStyleCnt="4"/>
      <dgm:spPr/>
    </dgm:pt>
    <dgm:pt modelId="{5ADE1B08-A288-4DDA-8F9F-2451AF3A30BC}" type="pres">
      <dgm:prSet presAssocID="{F0DEC223-8F4B-4CEA-A453-3A39ED3E5A4F}" presName="arrowWedge2" presStyleLbl="fgSibTrans2D1" presStyleIdx="1" presStyleCnt="4"/>
      <dgm:spPr/>
    </dgm:pt>
    <dgm:pt modelId="{AFD622C4-A7B4-4354-A83A-111CB63B4071}" type="pres">
      <dgm:prSet presAssocID="{FB7E2DA2-7E5E-412D-A5FC-25FC23A4666B}" presName="arrowWedge3" presStyleLbl="fgSibTrans2D1" presStyleIdx="2" presStyleCnt="4"/>
      <dgm:spPr/>
    </dgm:pt>
    <dgm:pt modelId="{2B0DFA49-5E77-46AF-B06D-F3BDCFC980E0}" type="pres">
      <dgm:prSet presAssocID="{1A8BD846-C4EF-47BC-AF0A-FEA1052375A6}" presName="arrowWedge4" presStyleLbl="fgSibTrans2D1" presStyleIdx="3" presStyleCnt="4"/>
      <dgm:spPr/>
    </dgm:pt>
  </dgm:ptLst>
  <dgm:cxnLst>
    <dgm:cxn modelId="{D8A47E2B-A7BD-472F-B34F-70FA596E47DC}" type="presOf" srcId="{4DB64ED6-991F-4C1C-ACE9-EF6216EE0D8A}" destId="{DAEC0182-A392-458C-B8DD-5D035CBDD3A3}" srcOrd="1" destOrd="0" presId="urn:microsoft.com/office/officeart/2005/8/layout/cycle8"/>
    <dgm:cxn modelId="{FF73FD95-5924-4402-9807-A2287CE4BB34}" srcId="{5A0AD265-01EB-4AF8-9BCE-9B0702597968}" destId="{D6703DD6-D8D4-4B6E-9CCA-D60F5735E84C}" srcOrd="0" destOrd="0" parTransId="{BFD56595-F0C0-46F1-B494-C04CB79271FB}" sibTransId="{9622E283-C935-41E5-82CA-FF3A176432C1}"/>
    <dgm:cxn modelId="{25902C53-8879-4332-B3B6-1C5DAF499A40}" srcId="{5A0AD265-01EB-4AF8-9BCE-9B0702597968}" destId="{58130E28-3AE6-4E4C-9017-5AB2DB573EA2}" srcOrd="3" destOrd="0" parTransId="{3061F75D-54E9-442B-B29D-FB433ADD3560}" sibTransId="{1A8BD846-C4EF-47BC-AF0A-FEA1052375A6}"/>
    <dgm:cxn modelId="{9A5BC175-A2DF-4889-8BE9-4D9BE255C725}" type="presOf" srcId="{4DB64ED6-991F-4C1C-ACE9-EF6216EE0D8A}" destId="{DC55FFC6-2EF5-4232-A7C7-BF503B3B5202}" srcOrd="0" destOrd="0" presId="urn:microsoft.com/office/officeart/2005/8/layout/cycle8"/>
    <dgm:cxn modelId="{894D2A71-9EFD-4491-A988-E0FE196FBA27}" type="presOf" srcId="{58130E28-3AE6-4E4C-9017-5AB2DB573EA2}" destId="{1E77F8D4-9748-461D-BA2B-8C44AB8292EC}" srcOrd="0" destOrd="0" presId="urn:microsoft.com/office/officeart/2005/8/layout/cycle8"/>
    <dgm:cxn modelId="{31C1C386-A773-45D8-83D3-CCE92B3F737C}" type="presOf" srcId="{25541BF8-3069-4BFB-9E67-074BB8F676F1}" destId="{6B076FFC-7503-4C1A-B3FF-EBF1727CD3A8}" srcOrd="0" destOrd="0" presId="urn:microsoft.com/office/officeart/2005/8/layout/cycle8"/>
    <dgm:cxn modelId="{7A33B99E-BE07-4D09-9ECB-C1E3303FFF31}" srcId="{5A0AD265-01EB-4AF8-9BCE-9B0702597968}" destId="{25541BF8-3069-4BFB-9E67-074BB8F676F1}" srcOrd="2" destOrd="0" parTransId="{EF420D1E-EDFD-446A-AD5C-433A5645E57E}" sibTransId="{FB7E2DA2-7E5E-412D-A5FC-25FC23A4666B}"/>
    <dgm:cxn modelId="{3EAB0D78-B003-4640-A6DE-7D1B5CCA6B5F}" type="presOf" srcId="{5A0AD265-01EB-4AF8-9BCE-9B0702597968}" destId="{D44A95B2-1916-4A0C-A476-F367D3F75C47}" srcOrd="0" destOrd="0" presId="urn:microsoft.com/office/officeart/2005/8/layout/cycle8"/>
    <dgm:cxn modelId="{C01F0537-42A4-4C40-8F9C-1A74529B0FC5}" srcId="{5A0AD265-01EB-4AF8-9BCE-9B0702597968}" destId="{4DB64ED6-991F-4C1C-ACE9-EF6216EE0D8A}" srcOrd="1" destOrd="0" parTransId="{93E1C568-C9B5-467A-9FD7-A8E0C476345E}" sibTransId="{F0DEC223-8F4B-4CEA-A453-3A39ED3E5A4F}"/>
    <dgm:cxn modelId="{435B82AC-14F3-4851-B06F-4547EC085457}" type="presOf" srcId="{D6703DD6-D8D4-4B6E-9CCA-D60F5735E84C}" destId="{AFA2E6B6-5C6C-4DBE-9FA2-97825D3F4EBD}" srcOrd="1" destOrd="0" presId="urn:microsoft.com/office/officeart/2005/8/layout/cycle8"/>
    <dgm:cxn modelId="{A703DC8E-763E-4D59-A4F6-E8B348AE7A65}" type="presOf" srcId="{25541BF8-3069-4BFB-9E67-074BB8F676F1}" destId="{1A8A0B40-2D28-4A99-AD7C-E949B58738A9}" srcOrd="1" destOrd="0" presId="urn:microsoft.com/office/officeart/2005/8/layout/cycle8"/>
    <dgm:cxn modelId="{4CF8AA70-FA2A-4847-8D3C-037D9EA888EF}" type="presOf" srcId="{D6703DD6-D8D4-4B6E-9CCA-D60F5735E84C}" destId="{677604FB-0A6F-44C4-ADAF-D025D2CA15DC}" srcOrd="0" destOrd="0" presId="urn:microsoft.com/office/officeart/2005/8/layout/cycle8"/>
    <dgm:cxn modelId="{C4A34023-D965-4E02-93D3-63A2AC4008D5}" type="presOf" srcId="{58130E28-3AE6-4E4C-9017-5AB2DB573EA2}" destId="{894E1C92-729D-4432-9521-59DC3711073C}" srcOrd="1" destOrd="0" presId="urn:microsoft.com/office/officeart/2005/8/layout/cycle8"/>
    <dgm:cxn modelId="{19DF7FEB-83B6-4D6A-B7AC-C6C681497CF5}" type="presParOf" srcId="{D44A95B2-1916-4A0C-A476-F367D3F75C47}" destId="{677604FB-0A6F-44C4-ADAF-D025D2CA15DC}" srcOrd="0" destOrd="0" presId="urn:microsoft.com/office/officeart/2005/8/layout/cycle8"/>
    <dgm:cxn modelId="{CAB9D08E-D1E7-4C1A-B3D8-DFE87D494F5D}" type="presParOf" srcId="{D44A95B2-1916-4A0C-A476-F367D3F75C47}" destId="{1EA66653-DAC6-4C4B-8EAF-28651C80F030}" srcOrd="1" destOrd="0" presId="urn:microsoft.com/office/officeart/2005/8/layout/cycle8"/>
    <dgm:cxn modelId="{DBC37973-ACC5-413A-ADFF-4514C59A3E11}" type="presParOf" srcId="{D44A95B2-1916-4A0C-A476-F367D3F75C47}" destId="{6FCB1B1C-764E-4078-A8CB-43BF0B123F43}" srcOrd="2" destOrd="0" presId="urn:microsoft.com/office/officeart/2005/8/layout/cycle8"/>
    <dgm:cxn modelId="{EDEB1264-8EFE-451D-BC52-3E690ED2E2E7}" type="presParOf" srcId="{D44A95B2-1916-4A0C-A476-F367D3F75C47}" destId="{AFA2E6B6-5C6C-4DBE-9FA2-97825D3F4EBD}" srcOrd="3" destOrd="0" presId="urn:microsoft.com/office/officeart/2005/8/layout/cycle8"/>
    <dgm:cxn modelId="{B5DC3EC6-FFB9-44FB-B3E4-7AB450F1C594}" type="presParOf" srcId="{D44A95B2-1916-4A0C-A476-F367D3F75C47}" destId="{DC55FFC6-2EF5-4232-A7C7-BF503B3B5202}" srcOrd="4" destOrd="0" presId="urn:microsoft.com/office/officeart/2005/8/layout/cycle8"/>
    <dgm:cxn modelId="{98671B7B-796F-46BB-9210-7DE6B1CDFF20}" type="presParOf" srcId="{D44A95B2-1916-4A0C-A476-F367D3F75C47}" destId="{1C75AF82-063C-4581-A08B-9013316E8A3D}" srcOrd="5" destOrd="0" presId="urn:microsoft.com/office/officeart/2005/8/layout/cycle8"/>
    <dgm:cxn modelId="{5F22F7F3-85FD-4015-AB50-06376B82C8A9}" type="presParOf" srcId="{D44A95B2-1916-4A0C-A476-F367D3F75C47}" destId="{A0A58441-1CF7-436F-88BE-607FD6DC4746}" srcOrd="6" destOrd="0" presId="urn:microsoft.com/office/officeart/2005/8/layout/cycle8"/>
    <dgm:cxn modelId="{4594BA19-7ECD-4492-927A-F6F2E19A3968}" type="presParOf" srcId="{D44A95B2-1916-4A0C-A476-F367D3F75C47}" destId="{DAEC0182-A392-458C-B8DD-5D035CBDD3A3}" srcOrd="7" destOrd="0" presId="urn:microsoft.com/office/officeart/2005/8/layout/cycle8"/>
    <dgm:cxn modelId="{4FB75860-A67D-4484-B976-7E1D61935868}" type="presParOf" srcId="{D44A95B2-1916-4A0C-A476-F367D3F75C47}" destId="{6B076FFC-7503-4C1A-B3FF-EBF1727CD3A8}" srcOrd="8" destOrd="0" presId="urn:microsoft.com/office/officeart/2005/8/layout/cycle8"/>
    <dgm:cxn modelId="{6E12DD63-581C-464E-A4A1-E4C4D273C908}" type="presParOf" srcId="{D44A95B2-1916-4A0C-A476-F367D3F75C47}" destId="{78740C0C-C0CD-4775-ACAB-78D762EF00A2}" srcOrd="9" destOrd="0" presId="urn:microsoft.com/office/officeart/2005/8/layout/cycle8"/>
    <dgm:cxn modelId="{506D399F-4E66-4DCC-B648-E604652AC522}" type="presParOf" srcId="{D44A95B2-1916-4A0C-A476-F367D3F75C47}" destId="{D0A05706-5151-4E6D-9C0B-6EB05C5828D6}" srcOrd="10" destOrd="0" presId="urn:microsoft.com/office/officeart/2005/8/layout/cycle8"/>
    <dgm:cxn modelId="{E1CE49C7-11EF-495F-A1EF-277B655B7584}" type="presParOf" srcId="{D44A95B2-1916-4A0C-A476-F367D3F75C47}" destId="{1A8A0B40-2D28-4A99-AD7C-E949B58738A9}" srcOrd="11" destOrd="0" presId="urn:microsoft.com/office/officeart/2005/8/layout/cycle8"/>
    <dgm:cxn modelId="{D47D3159-7FC3-44CA-9939-4E7A5619C91D}" type="presParOf" srcId="{D44A95B2-1916-4A0C-A476-F367D3F75C47}" destId="{1E77F8D4-9748-461D-BA2B-8C44AB8292EC}" srcOrd="12" destOrd="0" presId="urn:microsoft.com/office/officeart/2005/8/layout/cycle8"/>
    <dgm:cxn modelId="{9BE6AC15-BEE3-48E6-9728-BA156652BC6A}" type="presParOf" srcId="{D44A95B2-1916-4A0C-A476-F367D3F75C47}" destId="{0D7B1747-6E57-4BD7-B24D-26D3186F1F3F}" srcOrd="13" destOrd="0" presId="urn:microsoft.com/office/officeart/2005/8/layout/cycle8"/>
    <dgm:cxn modelId="{64D9CB3A-D2E4-4844-90BC-D40404C265B1}" type="presParOf" srcId="{D44A95B2-1916-4A0C-A476-F367D3F75C47}" destId="{242BAD3E-9689-46C1-9F11-21514F1F135E}" srcOrd="14" destOrd="0" presId="urn:microsoft.com/office/officeart/2005/8/layout/cycle8"/>
    <dgm:cxn modelId="{E75DC959-BA21-45E1-BE49-9E4D6994AE41}" type="presParOf" srcId="{D44A95B2-1916-4A0C-A476-F367D3F75C47}" destId="{894E1C92-729D-4432-9521-59DC3711073C}" srcOrd="15" destOrd="0" presId="urn:microsoft.com/office/officeart/2005/8/layout/cycle8"/>
    <dgm:cxn modelId="{10840DEB-E9DA-490E-B8DC-BA638E249C82}" type="presParOf" srcId="{D44A95B2-1916-4A0C-A476-F367D3F75C47}" destId="{DD85B208-10DB-4406-8B5F-7AABA1C68C34}" srcOrd="16" destOrd="0" presId="urn:microsoft.com/office/officeart/2005/8/layout/cycle8"/>
    <dgm:cxn modelId="{2AB96A28-9235-46A7-A966-31011DE69D77}" type="presParOf" srcId="{D44A95B2-1916-4A0C-A476-F367D3F75C47}" destId="{5ADE1B08-A288-4DDA-8F9F-2451AF3A30BC}" srcOrd="17" destOrd="0" presId="urn:microsoft.com/office/officeart/2005/8/layout/cycle8"/>
    <dgm:cxn modelId="{786D79B7-2944-43EF-A4F6-285784A20CED}" type="presParOf" srcId="{D44A95B2-1916-4A0C-A476-F367D3F75C47}" destId="{AFD622C4-A7B4-4354-A83A-111CB63B4071}" srcOrd="18" destOrd="0" presId="urn:microsoft.com/office/officeart/2005/8/layout/cycle8"/>
    <dgm:cxn modelId="{B12A64A1-1F4D-4C7E-B922-708D2421E181}" type="presParOf" srcId="{D44A95B2-1916-4A0C-A476-F367D3F75C47}" destId="{2B0DFA49-5E77-46AF-B06D-F3BDCFC980E0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379183-FED5-4E9E-A846-E7E4135E223D}" type="doc">
      <dgm:prSet loTypeId="urn:microsoft.com/office/officeart/2005/8/layout/vList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6374858-F4DC-4D42-8BED-DFAB5B5363C5}">
      <dgm:prSet phldrT="[Текст]"/>
      <dgm:spPr/>
      <dgm:t>
        <a:bodyPr/>
        <a:lstStyle/>
        <a:p>
          <a:r>
            <a:rPr lang="ru-RU" cap="none" baseline="0" dirty="0" smtClean="0">
              <a:solidFill>
                <a:schemeClr val="tx1"/>
              </a:solidFill>
            </a:rPr>
            <a:t>Формирование системы ценностей</a:t>
          </a:r>
          <a:endParaRPr lang="ru-RU" dirty="0">
            <a:solidFill>
              <a:schemeClr val="tx1"/>
            </a:solidFill>
          </a:endParaRPr>
        </a:p>
      </dgm:t>
    </dgm:pt>
    <dgm:pt modelId="{249F7555-E38B-47C8-9860-D35246C5E0F7}" type="parTrans" cxnId="{6970F8F9-0091-4E1D-92E3-203930E0CBF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8E7D404-4495-4F36-86B0-EA80609A0E55}" type="sibTrans" cxnId="{6970F8F9-0091-4E1D-92E3-203930E0CBF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1685B21-CF6D-41CF-BC28-9ABF3BCF3252}">
      <dgm:prSet/>
      <dgm:spPr/>
      <dgm:t>
        <a:bodyPr/>
        <a:lstStyle/>
        <a:p>
          <a:r>
            <a:rPr lang="ru-RU" cap="none" baseline="0" dirty="0" smtClean="0">
              <a:solidFill>
                <a:schemeClr val="tx1"/>
              </a:solidFill>
            </a:rPr>
            <a:t>Развитие фантазии и творческих способностей</a:t>
          </a:r>
          <a:endParaRPr lang="ru-RU" cap="none" baseline="0" dirty="0">
            <a:solidFill>
              <a:schemeClr val="tx1"/>
            </a:solidFill>
          </a:endParaRPr>
        </a:p>
      </dgm:t>
    </dgm:pt>
    <dgm:pt modelId="{F90010FD-7333-41B5-9D48-1981CB9E38AE}" type="parTrans" cxnId="{F06313E0-A96D-4F99-B887-95591DE1A26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4530BCC-7881-4B54-A0C1-B76945ACDDC1}" type="sibTrans" cxnId="{F06313E0-A96D-4F99-B887-95591DE1A26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D71D267-27BC-4D99-8904-A878D68DAE17}">
      <dgm:prSet/>
      <dgm:spPr/>
      <dgm:t>
        <a:bodyPr/>
        <a:lstStyle/>
        <a:p>
          <a:r>
            <a:rPr lang="ru-RU" cap="none" baseline="0" smtClean="0">
              <a:solidFill>
                <a:schemeClr val="tx1"/>
              </a:solidFill>
            </a:rPr>
            <a:t>Развитие социально-нравственных чувств и самосознания</a:t>
          </a:r>
          <a:endParaRPr lang="ru-RU" cap="none" baseline="0" dirty="0">
            <a:solidFill>
              <a:schemeClr val="tx1"/>
            </a:solidFill>
          </a:endParaRPr>
        </a:p>
      </dgm:t>
    </dgm:pt>
    <dgm:pt modelId="{A07E37E8-F3AD-4B21-A13A-2DFD46F83C7C}" type="parTrans" cxnId="{8CFBEF9B-7745-4181-8A02-903451DED32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0773339-C0BA-4A3E-B29E-0B17DC844268}" type="sibTrans" cxnId="{8CFBEF9B-7745-4181-8A02-903451DED32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A318F48-147F-444C-9104-99FA9ECEE254}">
      <dgm:prSet/>
      <dgm:spPr/>
      <dgm:t>
        <a:bodyPr/>
        <a:lstStyle/>
        <a:p>
          <a:r>
            <a:rPr lang="ru-RU" cap="none" baseline="0" smtClean="0">
              <a:solidFill>
                <a:schemeClr val="tx1"/>
              </a:solidFill>
            </a:rPr>
            <a:t>Развитие социальной чуткости и способности управлять отношениями</a:t>
          </a:r>
          <a:endParaRPr lang="ru-RU" cap="none" baseline="0" dirty="0">
            <a:solidFill>
              <a:schemeClr val="tx1"/>
            </a:solidFill>
          </a:endParaRPr>
        </a:p>
      </dgm:t>
    </dgm:pt>
    <dgm:pt modelId="{ADC4DF73-8626-4039-9C74-C94AD8ED6E35}" type="parTrans" cxnId="{6D1227B6-26F8-4956-8064-E0DF43259DE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BE27D16-6E9F-4C2B-A8C4-C784B2BF372F}" type="sibTrans" cxnId="{6D1227B6-26F8-4956-8064-E0DF43259DE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3003510-0727-4854-BA70-597C29B5A867}" type="pres">
      <dgm:prSet presAssocID="{3F379183-FED5-4E9E-A846-E7E4135E223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0A673D-8969-4824-B4D2-4F0FB41C0E5C}" type="pres">
      <dgm:prSet presAssocID="{76374858-F4DC-4D42-8BED-DFAB5B5363C5}" presName="comp" presStyleCnt="0"/>
      <dgm:spPr/>
    </dgm:pt>
    <dgm:pt modelId="{478A98B9-0FB4-4C21-A26A-EAE3A637D05E}" type="pres">
      <dgm:prSet presAssocID="{76374858-F4DC-4D42-8BED-DFAB5B5363C5}" presName="box" presStyleLbl="node1" presStyleIdx="0" presStyleCnt="4" custLinFactY="-2363" custLinFactNeighborX="-12431" custLinFactNeighborY="-100000"/>
      <dgm:spPr/>
      <dgm:t>
        <a:bodyPr/>
        <a:lstStyle/>
        <a:p>
          <a:endParaRPr lang="ru-RU"/>
        </a:p>
      </dgm:t>
    </dgm:pt>
    <dgm:pt modelId="{ADA1A65A-8BDB-4816-A314-67ED15F182F3}" type="pres">
      <dgm:prSet presAssocID="{76374858-F4DC-4D42-8BED-DFAB5B5363C5}" presName="img" presStyleLbl="fgImgPlace1" presStyleIdx="0" presStyleCnt="4" custScaleX="91221" custScaleY="103703"/>
      <dgm:spPr/>
      <dgm:t>
        <a:bodyPr/>
        <a:lstStyle/>
        <a:p>
          <a:endParaRPr lang="ru-RU"/>
        </a:p>
      </dgm:t>
    </dgm:pt>
    <dgm:pt modelId="{4D2E9A29-465A-4413-95F7-2F1BA0DA29A6}" type="pres">
      <dgm:prSet presAssocID="{76374858-F4DC-4D42-8BED-DFAB5B5363C5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A4853E-4635-4C24-A973-7EE8B121FFAB}" type="pres">
      <dgm:prSet presAssocID="{A8E7D404-4495-4F36-86B0-EA80609A0E55}" presName="spacer" presStyleCnt="0"/>
      <dgm:spPr/>
    </dgm:pt>
    <dgm:pt modelId="{282E3C67-8C25-42B8-8977-25C6EB85B00C}" type="pres">
      <dgm:prSet presAssocID="{81685B21-CF6D-41CF-BC28-9ABF3BCF3252}" presName="comp" presStyleCnt="0"/>
      <dgm:spPr/>
    </dgm:pt>
    <dgm:pt modelId="{D3B5BB9C-1257-42AE-B2B5-429785DD8841}" type="pres">
      <dgm:prSet presAssocID="{81685B21-CF6D-41CF-BC28-9ABF3BCF3252}" presName="box" presStyleLbl="node1" presStyleIdx="1" presStyleCnt="4"/>
      <dgm:spPr/>
      <dgm:t>
        <a:bodyPr/>
        <a:lstStyle/>
        <a:p>
          <a:endParaRPr lang="ru-RU"/>
        </a:p>
      </dgm:t>
    </dgm:pt>
    <dgm:pt modelId="{2B75E0AA-82F7-480F-AB2A-6FE08B14FE6F}" type="pres">
      <dgm:prSet presAssocID="{81685B21-CF6D-41CF-BC28-9ABF3BCF3252}" presName="img" presStyleLbl="fgImgPlace1" presStyleIdx="1" presStyleCnt="4" custScaleX="86300" custScaleY="82178"/>
      <dgm:spPr/>
      <dgm:t>
        <a:bodyPr/>
        <a:lstStyle/>
        <a:p>
          <a:endParaRPr lang="ru-RU"/>
        </a:p>
      </dgm:t>
    </dgm:pt>
    <dgm:pt modelId="{8DE97EB8-AF4C-44EA-ADBB-221CA9FFC06E}" type="pres">
      <dgm:prSet presAssocID="{81685B21-CF6D-41CF-BC28-9ABF3BCF3252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11A437-21DB-4D1B-BD85-CBFCC14B6F4C}" type="pres">
      <dgm:prSet presAssocID="{D4530BCC-7881-4B54-A0C1-B76945ACDDC1}" presName="spacer" presStyleCnt="0"/>
      <dgm:spPr/>
    </dgm:pt>
    <dgm:pt modelId="{4531C500-8DB9-4B1B-ACCC-92D46D11258A}" type="pres">
      <dgm:prSet presAssocID="{9D71D267-27BC-4D99-8904-A878D68DAE17}" presName="comp" presStyleCnt="0"/>
      <dgm:spPr/>
    </dgm:pt>
    <dgm:pt modelId="{2D1E9275-6738-4C92-9750-615872B9FC06}" type="pres">
      <dgm:prSet presAssocID="{9D71D267-27BC-4D99-8904-A878D68DAE17}" presName="box" presStyleLbl="node1" presStyleIdx="2" presStyleCnt="4"/>
      <dgm:spPr/>
      <dgm:t>
        <a:bodyPr/>
        <a:lstStyle/>
        <a:p>
          <a:endParaRPr lang="ru-RU"/>
        </a:p>
      </dgm:t>
    </dgm:pt>
    <dgm:pt modelId="{D6D6CFFE-EFA0-4C1E-9662-7F5F76AD9581}" type="pres">
      <dgm:prSet presAssocID="{9D71D267-27BC-4D99-8904-A878D68DAE17}" presName="img" presStyleLbl="fgImgPlace1" presStyleIdx="2" presStyleCnt="4"/>
      <dgm:spPr/>
      <dgm:t>
        <a:bodyPr/>
        <a:lstStyle/>
        <a:p>
          <a:endParaRPr lang="ru-RU"/>
        </a:p>
      </dgm:t>
    </dgm:pt>
    <dgm:pt modelId="{1AA58490-F1FC-434A-86C8-C6CFD4D2ACF9}" type="pres">
      <dgm:prSet presAssocID="{9D71D267-27BC-4D99-8904-A878D68DAE17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6F2627-677D-4CB5-864E-3E92F9E4D67F}" type="pres">
      <dgm:prSet presAssocID="{D0773339-C0BA-4A3E-B29E-0B17DC844268}" presName="spacer" presStyleCnt="0"/>
      <dgm:spPr/>
    </dgm:pt>
    <dgm:pt modelId="{C8A25E23-025D-411B-A173-753210A0EC3B}" type="pres">
      <dgm:prSet presAssocID="{2A318F48-147F-444C-9104-99FA9ECEE254}" presName="comp" presStyleCnt="0"/>
      <dgm:spPr/>
    </dgm:pt>
    <dgm:pt modelId="{C7F8A444-63A2-4EB8-AC7A-743A2560C5CB}" type="pres">
      <dgm:prSet presAssocID="{2A318F48-147F-444C-9104-99FA9ECEE254}" presName="box" presStyleLbl="node1" presStyleIdx="3" presStyleCnt="4"/>
      <dgm:spPr/>
      <dgm:t>
        <a:bodyPr/>
        <a:lstStyle/>
        <a:p>
          <a:endParaRPr lang="ru-RU"/>
        </a:p>
      </dgm:t>
    </dgm:pt>
    <dgm:pt modelId="{186FED91-A83B-4C6B-968B-0E0DB3356E46}" type="pres">
      <dgm:prSet presAssocID="{2A318F48-147F-444C-9104-99FA9ECEE254}" presName="img" presStyleLbl="fgImgPlace1" presStyleIdx="3" presStyleCnt="4"/>
      <dgm:spPr/>
      <dgm:t>
        <a:bodyPr/>
        <a:lstStyle/>
        <a:p>
          <a:endParaRPr lang="ru-RU"/>
        </a:p>
      </dgm:t>
    </dgm:pt>
    <dgm:pt modelId="{5247C2ED-9728-49A2-9C06-391B2001CE54}" type="pres">
      <dgm:prSet presAssocID="{2A318F48-147F-444C-9104-99FA9ECEE254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EE6B2D-45AA-4E27-9B2F-3A6CD6536EF6}" type="presOf" srcId="{81685B21-CF6D-41CF-BC28-9ABF3BCF3252}" destId="{D3B5BB9C-1257-42AE-B2B5-429785DD8841}" srcOrd="0" destOrd="0" presId="urn:microsoft.com/office/officeart/2005/8/layout/vList4"/>
    <dgm:cxn modelId="{6970F8F9-0091-4E1D-92E3-203930E0CBF7}" srcId="{3F379183-FED5-4E9E-A846-E7E4135E223D}" destId="{76374858-F4DC-4D42-8BED-DFAB5B5363C5}" srcOrd="0" destOrd="0" parTransId="{249F7555-E38B-47C8-9860-D35246C5E0F7}" sibTransId="{A8E7D404-4495-4F36-86B0-EA80609A0E55}"/>
    <dgm:cxn modelId="{2A5EB72B-DBD8-4E90-8B33-09CA90385F26}" type="presOf" srcId="{9D71D267-27BC-4D99-8904-A878D68DAE17}" destId="{2D1E9275-6738-4C92-9750-615872B9FC06}" srcOrd="0" destOrd="0" presId="urn:microsoft.com/office/officeart/2005/8/layout/vList4"/>
    <dgm:cxn modelId="{43425D5B-EFE5-4C05-BF70-73D4604CBC0C}" type="presOf" srcId="{9D71D267-27BC-4D99-8904-A878D68DAE17}" destId="{1AA58490-F1FC-434A-86C8-C6CFD4D2ACF9}" srcOrd="1" destOrd="0" presId="urn:microsoft.com/office/officeart/2005/8/layout/vList4"/>
    <dgm:cxn modelId="{1835E3F1-62E6-4C31-A37C-19AE0A4B1C1F}" type="presOf" srcId="{2A318F48-147F-444C-9104-99FA9ECEE254}" destId="{C7F8A444-63A2-4EB8-AC7A-743A2560C5CB}" srcOrd="0" destOrd="0" presId="urn:microsoft.com/office/officeart/2005/8/layout/vList4"/>
    <dgm:cxn modelId="{DCD027D6-62D4-4F53-8738-CE24228651D7}" type="presOf" srcId="{2A318F48-147F-444C-9104-99FA9ECEE254}" destId="{5247C2ED-9728-49A2-9C06-391B2001CE54}" srcOrd="1" destOrd="0" presId="urn:microsoft.com/office/officeart/2005/8/layout/vList4"/>
    <dgm:cxn modelId="{9E618C97-CFE4-4587-BF97-DA4DFC623CC0}" type="presOf" srcId="{81685B21-CF6D-41CF-BC28-9ABF3BCF3252}" destId="{8DE97EB8-AF4C-44EA-ADBB-221CA9FFC06E}" srcOrd="1" destOrd="0" presId="urn:microsoft.com/office/officeart/2005/8/layout/vList4"/>
    <dgm:cxn modelId="{8CFBEF9B-7745-4181-8A02-903451DED32F}" srcId="{3F379183-FED5-4E9E-A846-E7E4135E223D}" destId="{9D71D267-27BC-4D99-8904-A878D68DAE17}" srcOrd="2" destOrd="0" parTransId="{A07E37E8-F3AD-4B21-A13A-2DFD46F83C7C}" sibTransId="{D0773339-C0BA-4A3E-B29E-0B17DC844268}"/>
    <dgm:cxn modelId="{8B3B828B-8C5F-46DE-AB35-5C24E91CA823}" type="presOf" srcId="{76374858-F4DC-4D42-8BED-DFAB5B5363C5}" destId="{4D2E9A29-465A-4413-95F7-2F1BA0DA29A6}" srcOrd="1" destOrd="0" presId="urn:microsoft.com/office/officeart/2005/8/layout/vList4"/>
    <dgm:cxn modelId="{6D1227B6-26F8-4956-8064-E0DF43259DED}" srcId="{3F379183-FED5-4E9E-A846-E7E4135E223D}" destId="{2A318F48-147F-444C-9104-99FA9ECEE254}" srcOrd="3" destOrd="0" parTransId="{ADC4DF73-8626-4039-9C74-C94AD8ED6E35}" sibTransId="{3BE27D16-6E9F-4C2B-A8C4-C784B2BF372F}"/>
    <dgm:cxn modelId="{B400BA80-3A8C-44EC-9A4D-F86F8FD0FC7D}" type="presOf" srcId="{76374858-F4DC-4D42-8BED-DFAB5B5363C5}" destId="{478A98B9-0FB4-4C21-A26A-EAE3A637D05E}" srcOrd="0" destOrd="0" presId="urn:microsoft.com/office/officeart/2005/8/layout/vList4"/>
    <dgm:cxn modelId="{F06313E0-A96D-4F99-B887-95591DE1A268}" srcId="{3F379183-FED5-4E9E-A846-E7E4135E223D}" destId="{81685B21-CF6D-41CF-BC28-9ABF3BCF3252}" srcOrd="1" destOrd="0" parTransId="{F90010FD-7333-41B5-9D48-1981CB9E38AE}" sibTransId="{D4530BCC-7881-4B54-A0C1-B76945ACDDC1}"/>
    <dgm:cxn modelId="{35CE96C8-D883-4036-8B27-7E7A7741D6D5}" type="presOf" srcId="{3F379183-FED5-4E9E-A846-E7E4135E223D}" destId="{73003510-0727-4854-BA70-597C29B5A867}" srcOrd="0" destOrd="0" presId="urn:microsoft.com/office/officeart/2005/8/layout/vList4"/>
    <dgm:cxn modelId="{1FC1DF19-37D7-4BC6-9308-6905EFCD5762}" type="presParOf" srcId="{73003510-0727-4854-BA70-597C29B5A867}" destId="{F80A673D-8969-4824-B4D2-4F0FB41C0E5C}" srcOrd="0" destOrd="0" presId="urn:microsoft.com/office/officeart/2005/8/layout/vList4"/>
    <dgm:cxn modelId="{97B48923-E876-4CBB-B4F4-0BB7D0DC6499}" type="presParOf" srcId="{F80A673D-8969-4824-B4D2-4F0FB41C0E5C}" destId="{478A98B9-0FB4-4C21-A26A-EAE3A637D05E}" srcOrd="0" destOrd="0" presId="urn:microsoft.com/office/officeart/2005/8/layout/vList4"/>
    <dgm:cxn modelId="{1C56D159-3256-4160-8495-32CCEE1463BB}" type="presParOf" srcId="{F80A673D-8969-4824-B4D2-4F0FB41C0E5C}" destId="{ADA1A65A-8BDB-4816-A314-67ED15F182F3}" srcOrd="1" destOrd="0" presId="urn:microsoft.com/office/officeart/2005/8/layout/vList4"/>
    <dgm:cxn modelId="{9711C7F6-543F-46B4-BBDF-997D3CB9CAB8}" type="presParOf" srcId="{F80A673D-8969-4824-B4D2-4F0FB41C0E5C}" destId="{4D2E9A29-465A-4413-95F7-2F1BA0DA29A6}" srcOrd="2" destOrd="0" presId="urn:microsoft.com/office/officeart/2005/8/layout/vList4"/>
    <dgm:cxn modelId="{6712866B-A226-4AB9-9394-72FAD54D9318}" type="presParOf" srcId="{73003510-0727-4854-BA70-597C29B5A867}" destId="{21A4853E-4635-4C24-A973-7EE8B121FFAB}" srcOrd="1" destOrd="0" presId="urn:microsoft.com/office/officeart/2005/8/layout/vList4"/>
    <dgm:cxn modelId="{F21BDB14-87F0-4D79-8051-F7D3F32BC18E}" type="presParOf" srcId="{73003510-0727-4854-BA70-597C29B5A867}" destId="{282E3C67-8C25-42B8-8977-25C6EB85B00C}" srcOrd="2" destOrd="0" presId="urn:microsoft.com/office/officeart/2005/8/layout/vList4"/>
    <dgm:cxn modelId="{2BDAD975-0654-4CCA-9F78-B3B9E65C1479}" type="presParOf" srcId="{282E3C67-8C25-42B8-8977-25C6EB85B00C}" destId="{D3B5BB9C-1257-42AE-B2B5-429785DD8841}" srcOrd="0" destOrd="0" presId="urn:microsoft.com/office/officeart/2005/8/layout/vList4"/>
    <dgm:cxn modelId="{9A7F55C1-B061-4DA8-85D8-3C268A3484FD}" type="presParOf" srcId="{282E3C67-8C25-42B8-8977-25C6EB85B00C}" destId="{2B75E0AA-82F7-480F-AB2A-6FE08B14FE6F}" srcOrd="1" destOrd="0" presId="urn:microsoft.com/office/officeart/2005/8/layout/vList4"/>
    <dgm:cxn modelId="{FC6B5A5A-56DC-4723-BE9D-95CC6FC07477}" type="presParOf" srcId="{282E3C67-8C25-42B8-8977-25C6EB85B00C}" destId="{8DE97EB8-AF4C-44EA-ADBB-221CA9FFC06E}" srcOrd="2" destOrd="0" presId="urn:microsoft.com/office/officeart/2005/8/layout/vList4"/>
    <dgm:cxn modelId="{0DF7B5DE-9AE4-4610-8DE5-BAB25486BBD3}" type="presParOf" srcId="{73003510-0727-4854-BA70-597C29B5A867}" destId="{5411A437-21DB-4D1B-BD85-CBFCC14B6F4C}" srcOrd="3" destOrd="0" presId="urn:microsoft.com/office/officeart/2005/8/layout/vList4"/>
    <dgm:cxn modelId="{08D19ECD-132C-4D51-9BB6-701E3C40D54D}" type="presParOf" srcId="{73003510-0727-4854-BA70-597C29B5A867}" destId="{4531C500-8DB9-4B1B-ACCC-92D46D11258A}" srcOrd="4" destOrd="0" presId="urn:microsoft.com/office/officeart/2005/8/layout/vList4"/>
    <dgm:cxn modelId="{44F0B104-1CF4-4467-8500-60A8CF523F95}" type="presParOf" srcId="{4531C500-8DB9-4B1B-ACCC-92D46D11258A}" destId="{2D1E9275-6738-4C92-9750-615872B9FC06}" srcOrd="0" destOrd="0" presId="urn:microsoft.com/office/officeart/2005/8/layout/vList4"/>
    <dgm:cxn modelId="{951708B7-EE4A-441A-B65D-3E76A125E767}" type="presParOf" srcId="{4531C500-8DB9-4B1B-ACCC-92D46D11258A}" destId="{D6D6CFFE-EFA0-4C1E-9662-7F5F76AD9581}" srcOrd="1" destOrd="0" presId="urn:microsoft.com/office/officeart/2005/8/layout/vList4"/>
    <dgm:cxn modelId="{8C3F0839-A428-44F6-8C58-9A6963AC6595}" type="presParOf" srcId="{4531C500-8DB9-4B1B-ACCC-92D46D11258A}" destId="{1AA58490-F1FC-434A-86C8-C6CFD4D2ACF9}" srcOrd="2" destOrd="0" presId="urn:microsoft.com/office/officeart/2005/8/layout/vList4"/>
    <dgm:cxn modelId="{F0F89759-AAA5-412E-958A-F43DC460D5BD}" type="presParOf" srcId="{73003510-0727-4854-BA70-597C29B5A867}" destId="{C36F2627-677D-4CB5-864E-3E92F9E4D67F}" srcOrd="5" destOrd="0" presId="urn:microsoft.com/office/officeart/2005/8/layout/vList4"/>
    <dgm:cxn modelId="{9D3D9AF0-18B3-4927-9DCF-525BB7A99039}" type="presParOf" srcId="{73003510-0727-4854-BA70-597C29B5A867}" destId="{C8A25E23-025D-411B-A173-753210A0EC3B}" srcOrd="6" destOrd="0" presId="urn:microsoft.com/office/officeart/2005/8/layout/vList4"/>
    <dgm:cxn modelId="{7F57898F-FFEF-4C4A-8B6E-9BAFE3B310BB}" type="presParOf" srcId="{C8A25E23-025D-411B-A173-753210A0EC3B}" destId="{C7F8A444-63A2-4EB8-AC7A-743A2560C5CB}" srcOrd="0" destOrd="0" presId="urn:microsoft.com/office/officeart/2005/8/layout/vList4"/>
    <dgm:cxn modelId="{27810740-3669-4922-B897-5CBFDF621F5B}" type="presParOf" srcId="{C8A25E23-025D-411B-A173-753210A0EC3B}" destId="{186FED91-A83B-4C6B-968B-0E0DB3356E46}" srcOrd="1" destOrd="0" presId="urn:microsoft.com/office/officeart/2005/8/layout/vList4"/>
    <dgm:cxn modelId="{1B756558-2F2C-480C-AC51-DE5B84A5D348}" type="presParOf" srcId="{C8A25E23-025D-411B-A173-753210A0EC3B}" destId="{5247C2ED-9728-49A2-9C06-391B2001CE5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82D0D42-13EF-4A7E-AF00-4F99BE1FF19C}" type="doc">
      <dgm:prSet loTypeId="urn:microsoft.com/office/officeart/2005/8/layout/vList3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97E8DD-6F69-478F-AA00-059B3CC4BA87}">
      <dgm:prSet phldrT="[Текст]"/>
      <dgm:spPr/>
      <dgm:t>
        <a:bodyPr/>
        <a:lstStyle/>
        <a:p>
          <a:r>
            <a:rPr lang="ru-RU" dirty="0" smtClean="0"/>
            <a:t>Формирование социальных качеств личности</a:t>
          </a:r>
          <a:endParaRPr lang="ru-RU" dirty="0"/>
        </a:p>
      </dgm:t>
    </dgm:pt>
    <dgm:pt modelId="{412696BE-A91F-46C0-A756-111061243F72}" type="sibTrans" cxnId="{5B2E6862-BE85-4D0A-938A-C0EC5C1C44AC}">
      <dgm:prSet/>
      <dgm:spPr/>
      <dgm:t>
        <a:bodyPr/>
        <a:lstStyle/>
        <a:p>
          <a:endParaRPr lang="ru-RU"/>
        </a:p>
      </dgm:t>
    </dgm:pt>
    <dgm:pt modelId="{E1511895-8E41-4D23-B293-C8D9D69583CB}" type="parTrans" cxnId="{5B2E6862-BE85-4D0A-938A-C0EC5C1C44AC}">
      <dgm:prSet/>
      <dgm:spPr/>
      <dgm:t>
        <a:bodyPr/>
        <a:lstStyle/>
        <a:p>
          <a:endParaRPr lang="ru-RU"/>
        </a:p>
      </dgm:t>
    </dgm:pt>
    <dgm:pt modelId="{5EFD9C94-E088-4D67-B61D-D9D4A155C3A0}">
      <dgm:prSet phldrT="[Текст]"/>
      <dgm:spPr/>
      <dgm:t>
        <a:bodyPr/>
        <a:lstStyle/>
        <a:p>
          <a:r>
            <a:rPr lang="ru-RU" dirty="0" smtClean="0"/>
            <a:t>Проговаривание чувств, черт характера;</a:t>
          </a:r>
          <a:endParaRPr lang="ru-RU" dirty="0"/>
        </a:p>
      </dgm:t>
    </dgm:pt>
    <dgm:pt modelId="{747231CE-3BFC-46EE-997A-EBDD957E9324}" type="sibTrans" cxnId="{C3B18744-3ECF-4CF1-A6FC-E939090FEF0B}">
      <dgm:prSet/>
      <dgm:spPr/>
      <dgm:t>
        <a:bodyPr/>
        <a:lstStyle/>
        <a:p>
          <a:endParaRPr lang="ru-RU"/>
        </a:p>
      </dgm:t>
    </dgm:pt>
    <dgm:pt modelId="{549613B6-7584-4A0F-B391-1EE2AF81217B}" type="parTrans" cxnId="{C3B18744-3ECF-4CF1-A6FC-E939090FEF0B}">
      <dgm:prSet/>
      <dgm:spPr/>
      <dgm:t>
        <a:bodyPr/>
        <a:lstStyle/>
        <a:p>
          <a:endParaRPr lang="ru-RU"/>
        </a:p>
      </dgm:t>
    </dgm:pt>
    <dgm:pt modelId="{3D5A8D35-D9E2-4E4B-AF79-25AE4AB7020C}">
      <dgm:prSet phldrT="[Текст]"/>
      <dgm:spPr/>
      <dgm:t>
        <a:bodyPr/>
        <a:lstStyle/>
        <a:p>
          <a:r>
            <a:rPr lang="ru-RU" dirty="0" smtClean="0"/>
            <a:t>Эмоциональное </a:t>
          </a:r>
          <a:r>
            <a:rPr lang="ru-RU" dirty="0" err="1" smtClean="0"/>
            <a:t>отреагирование</a:t>
          </a:r>
          <a:r>
            <a:rPr lang="ru-RU" dirty="0" smtClean="0"/>
            <a:t>;</a:t>
          </a:r>
          <a:endParaRPr lang="ru-RU" dirty="0"/>
        </a:p>
      </dgm:t>
    </dgm:pt>
    <dgm:pt modelId="{C61C6BAB-662B-45F8-BD31-1D4886DC7A22}" type="sibTrans" cxnId="{B196F988-6855-41A5-9B2B-2CF5A34F6F8C}">
      <dgm:prSet/>
      <dgm:spPr/>
      <dgm:t>
        <a:bodyPr/>
        <a:lstStyle/>
        <a:p>
          <a:endParaRPr lang="ru-RU"/>
        </a:p>
      </dgm:t>
    </dgm:pt>
    <dgm:pt modelId="{DFF6DB5D-3568-4023-B580-30138167F6A5}" type="parTrans" cxnId="{B196F988-6855-41A5-9B2B-2CF5A34F6F8C}">
      <dgm:prSet/>
      <dgm:spPr/>
      <dgm:t>
        <a:bodyPr/>
        <a:lstStyle/>
        <a:p>
          <a:endParaRPr lang="ru-RU"/>
        </a:p>
      </dgm:t>
    </dgm:pt>
    <dgm:pt modelId="{108C64BA-A673-46C2-BE00-B80D2F9D132E}" type="pres">
      <dgm:prSet presAssocID="{A82D0D42-13EF-4A7E-AF00-4F99BE1FF19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C671C3-8F1D-41E0-B177-2F3A0B9B30D6}" type="pres">
      <dgm:prSet presAssocID="{3D5A8D35-D9E2-4E4B-AF79-25AE4AB7020C}" presName="composite" presStyleCnt="0"/>
      <dgm:spPr/>
    </dgm:pt>
    <dgm:pt modelId="{52BAF3E9-2DD1-42B4-92D2-92BAA1C36824}" type="pres">
      <dgm:prSet presAssocID="{3D5A8D35-D9E2-4E4B-AF79-25AE4AB7020C}" presName="imgShp" presStyleLbl="fgImgPlace1" presStyleIdx="0" presStyleCnt="3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C58B163-8925-435D-A694-FABD965054AB}" type="pres">
      <dgm:prSet presAssocID="{3D5A8D35-D9E2-4E4B-AF79-25AE4AB7020C}" presName="txShp" presStyleLbl="node1" presStyleIdx="0" presStyleCnt="3" custLinFactNeighborX="-934" custLinFactNeighborY="-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C2EF87-F137-4935-9F14-1CF7611079ED}" type="pres">
      <dgm:prSet presAssocID="{C61C6BAB-662B-45F8-BD31-1D4886DC7A22}" presName="spacing" presStyleCnt="0"/>
      <dgm:spPr/>
    </dgm:pt>
    <dgm:pt modelId="{4F6512F8-2794-41D2-AAEB-D7012B09DB5D}" type="pres">
      <dgm:prSet presAssocID="{5EFD9C94-E088-4D67-B61D-D9D4A155C3A0}" presName="composite" presStyleCnt="0"/>
      <dgm:spPr/>
    </dgm:pt>
    <dgm:pt modelId="{0D0C022A-CE2A-4228-B9B3-C9BE3D8D3521}" type="pres">
      <dgm:prSet presAssocID="{5EFD9C94-E088-4D67-B61D-D9D4A155C3A0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63122C5-D2DA-4029-8A0B-DA45F7B9467B}" type="pres">
      <dgm:prSet presAssocID="{5EFD9C94-E088-4D67-B61D-D9D4A155C3A0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F9052-D885-494B-9F18-66FBBC982DA8}" type="pres">
      <dgm:prSet presAssocID="{747231CE-3BFC-46EE-997A-EBDD957E9324}" presName="spacing" presStyleCnt="0"/>
      <dgm:spPr/>
    </dgm:pt>
    <dgm:pt modelId="{757C5F26-C186-4B77-8C6A-E922C60A341E}" type="pres">
      <dgm:prSet presAssocID="{3B97E8DD-6F69-478F-AA00-059B3CC4BA87}" presName="composite" presStyleCnt="0"/>
      <dgm:spPr/>
    </dgm:pt>
    <dgm:pt modelId="{A12A9DAC-AAFD-4696-93FE-CD472A446433}" type="pres">
      <dgm:prSet presAssocID="{3B97E8DD-6F69-478F-AA00-059B3CC4BA87}" presName="imgShp" presStyleLbl="fgImgPlace1" presStyleIdx="2" presStyleCnt="3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2EF474A-D539-44BE-BD75-7CECFC6F6575}" type="pres">
      <dgm:prSet presAssocID="{3B97E8DD-6F69-478F-AA00-059B3CC4BA87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A5D272-D5D0-494D-86E4-D768FEF81C46}" type="presOf" srcId="{A82D0D42-13EF-4A7E-AF00-4F99BE1FF19C}" destId="{108C64BA-A673-46C2-BE00-B80D2F9D132E}" srcOrd="0" destOrd="0" presId="urn:microsoft.com/office/officeart/2005/8/layout/vList3"/>
    <dgm:cxn modelId="{750E9000-5408-4FFA-8EC2-636F2C6215F8}" type="presOf" srcId="{3B97E8DD-6F69-478F-AA00-059B3CC4BA87}" destId="{C2EF474A-D539-44BE-BD75-7CECFC6F6575}" srcOrd="0" destOrd="0" presId="urn:microsoft.com/office/officeart/2005/8/layout/vList3"/>
    <dgm:cxn modelId="{C3B18744-3ECF-4CF1-A6FC-E939090FEF0B}" srcId="{A82D0D42-13EF-4A7E-AF00-4F99BE1FF19C}" destId="{5EFD9C94-E088-4D67-B61D-D9D4A155C3A0}" srcOrd="1" destOrd="0" parTransId="{549613B6-7584-4A0F-B391-1EE2AF81217B}" sibTransId="{747231CE-3BFC-46EE-997A-EBDD957E9324}"/>
    <dgm:cxn modelId="{72B4B7CA-D179-430A-BE3D-E6D8B0370998}" type="presOf" srcId="{3D5A8D35-D9E2-4E4B-AF79-25AE4AB7020C}" destId="{3C58B163-8925-435D-A694-FABD965054AB}" srcOrd="0" destOrd="0" presId="urn:microsoft.com/office/officeart/2005/8/layout/vList3"/>
    <dgm:cxn modelId="{5B2E6862-BE85-4D0A-938A-C0EC5C1C44AC}" srcId="{A82D0D42-13EF-4A7E-AF00-4F99BE1FF19C}" destId="{3B97E8DD-6F69-478F-AA00-059B3CC4BA87}" srcOrd="2" destOrd="0" parTransId="{E1511895-8E41-4D23-B293-C8D9D69583CB}" sibTransId="{412696BE-A91F-46C0-A756-111061243F72}"/>
    <dgm:cxn modelId="{D9B9660D-6497-48EF-9604-9F21C90E0ED0}" type="presOf" srcId="{5EFD9C94-E088-4D67-B61D-D9D4A155C3A0}" destId="{363122C5-D2DA-4029-8A0B-DA45F7B9467B}" srcOrd="0" destOrd="0" presId="urn:microsoft.com/office/officeart/2005/8/layout/vList3"/>
    <dgm:cxn modelId="{B196F988-6855-41A5-9B2B-2CF5A34F6F8C}" srcId="{A82D0D42-13EF-4A7E-AF00-4F99BE1FF19C}" destId="{3D5A8D35-D9E2-4E4B-AF79-25AE4AB7020C}" srcOrd="0" destOrd="0" parTransId="{DFF6DB5D-3568-4023-B580-30138167F6A5}" sibTransId="{C61C6BAB-662B-45F8-BD31-1D4886DC7A22}"/>
    <dgm:cxn modelId="{C22C15B1-70FE-4CCC-B328-918E83B14C64}" type="presParOf" srcId="{108C64BA-A673-46C2-BE00-B80D2F9D132E}" destId="{98C671C3-8F1D-41E0-B177-2F3A0B9B30D6}" srcOrd="0" destOrd="0" presId="urn:microsoft.com/office/officeart/2005/8/layout/vList3"/>
    <dgm:cxn modelId="{70D7DAE6-93F4-4351-86F3-FFD459921D6E}" type="presParOf" srcId="{98C671C3-8F1D-41E0-B177-2F3A0B9B30D6}" destId="{52BAF3E9-2DD1-42B4-92D2-92BAA1C36824}" srcOrd="0" destOrd="0" presId="urn:microsoft.com/office/officeart/2005/8/layout/vList3"/>
    <dgm:cxn modelId="{17A62BA8-E77C-4C1B-94C9-7F90C6E9E295}" type="presParOf" srcId="{98C671C3-8F1D-41E0-B177-2F3A0B9B30D6}" destId="{3C58B163-8925-435D-A694-FABD965054AB}" srcOrd="1" destOrd="0" presId="urn:microsoft.com/office/officeart/2005/8/layout/vList3"/>
    <dgm:cxn modelId="{27B7053A-02CD-4A09-8967-B410B2D962E3}" type="presParOf" srcId="{108C64BA-A673-46C2-BE00-B80D2F9D132E}" destId="{90C2EF87-F137-4935-9F14-1CF7611079ED}" srcOrd="1" destOrd="0" presId="urn:microsoft.com/office/officeart/2005/8/layout/vList3"/>
    <dgm:cxn modelId="{85A0E899-41E7-40DC-B75C-5600EE38186E}" type="presParOf" srcId="{108C64BA-A673-46C2-BE00-B80D2F9D132E}" destId="{4F6512F8-2794-41D2-AAEB-D7012B09DB5D}" srcOrd="2" destOrd="0" presId="urn:microsoft.com/office/officeart/2005/8/layout/vList3"/>
    <dgm:cxn modelId="{29C6A033-E52D-4DFB-87EE-F7CDD15A7380}" type="presParOf" srcId="{4F6512F8-2794-41D2-AAEB-D7012B09DB5D}" destId="{0D0C022A-CE2A-4228-B9B3-C9BE3D8D3521}" srcOrd="0" destOrd="0" presId="urn:microsoft.com/office/officeart/2005/8/layout/vList3"/>
    <dgm:cxn modelId="{BC3CE1B4-2FEA-4D30-A44B-C6489E40C534}" type="presParOf" srcId="{4F6512F8-2794-41D2-AAEB-D7012B09DB5D}" destId="{363122C5-D2DA-4029-8A0B-DA45F7B9467B}" srcOrd="1" destOrd="0" presId="urn:microsoft.com/office/officeart/2005/8/layout/vList3"/>
    <dgm:cxn modelId="{FEF37C6A-ABA7-4F37-ACC4-84E3341CF7CE}" type="presParOf" srcId="{108C64BA-A673-46C2-BE00-B80D2F9D132E}" destId="{398F9052-D885-494B-9F18-66FBBC982DA8}" srcOrd="3" destOrd="0" presId="urn:microsoft.com/office/officeart/2005/8/layout/vList3"/>
    <dgm:cxn modelId="{87C1179D-A06D-4D24-8CD9-AC8080DDC5A0}" type="presParOf" srcId="{108C64BA-A673-46C2-BE00-B80D2F9D132E}" destId="{757C5F26-C186-4B77-8C6A-E922C60A341E}" srcOrd="4" destOrd="0" presId="urn:microsoft.com/office/officeart/2005/8/layout/vList3"/>
    <dgm:cxn modelId="{24E99C1D-2BAE-4043-91B6-9DBAB10D143D}" type="presParOf" srcId="{757C5F26-C186-4B77-8C6A-E922C60A341E}" destId="{A12A9DAC-AAFD-4696-93FE-CD472A446433}" srcOrd="0" destOrd="0" presId="urn:microsoft.com/office/officeart/2005/8/layout/vList3"/>
    <dgm:cxn modelId="{BC8FA122-C8DA-4EBB-9EA2-B66694972196}" type="presParOf" srcId="{757C5F26-C186-4B77-8C6A-E922C60A341E}" destId="{C2EF474A-D539-44BE-BD75-7CECFC6F657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F533F76-D723-48BB-A567-38D18D7F163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860F4D-AD46-4EC1-8B12-1A2F4BAA66EE}">
      <dgm:prSet phldrT="[Текст]" custT="1"/>
      <dgm:spPr/>
      <dgm:t>
        <a:bodyPr/>
        <a:lstStyle/>
        <a:p>
          <a:pPr algn="ctr"/>
          <a:r>
            <a:rPr lang="ru-RU" sz="1600" b="0" i="0" dirty="0" smtClean="0"/>
            <a:t>Создание творческой ситуации  посредством использования классической музыки</a:t>
          </a:r>
          <a:endParaRPr lang="ru-RU" sz="1600" cap="all" baseline="0" dirty="0"/>
        </a:p>
      </dgm:t>
    </dgm:pt>
    <dgm:pt modelId="{99F4DDF5-183C-4E6C-B8CE-3047EB0352B2}" type="parTrans" cxnId="{63463757-16EA-44E9-82D4-B524B95356C0}">
      <dgm:prSet/>
      <dgm:spPr/>
      <dgm:t>
        <a:bodyPr/>
        <a:lstStyle/>
        <a:p>
          <a:endParaRPr lang="ru-RU"/>
        </a:p>
      </dgm:t>
    </dgm:pt>
    <dgm:pt modelId="{E99F27F9-E27F-49BE-95EB-49141779F22D}" type="sibTrans" cxnId="{63463757-16EA-44E9-82D4-B524B95356C0}">
      <dgm:prSet/>
      <dgm:spPr/>
      <dgm:t>
        <a:bodyPr/>
        <a:lstStyle/>
        <a:p>
          <a:endParaRPr lang="ru-RU"/>
        </a:p>
      </dgm:t>
    </dgm:pt>
    <dgm:pt modelId="{4CD6323D-63E8-442B-9E2D-4E82024261FA}">
      <dgm:prSet custT="1"/>
      <dgm:spPr/>
      <dgm:t>
        <a:bodyPr/>
        <a:lstStyle/>
        <a:p>
          <a:pPr algn="ctr"/>
          <a:r>
            <a:rPr lang="ru-RU" sz="1600" b="0" i="0" dirty="0" smtClean="0"/>
            <a:t>Развитие восприятия музыкальных произведений </a:t>
          </a:r>
          <a:endParaRPr lang="ru-RU" sz="1600" cap="all" baseline="0" dirty="0"/>
        </a:p>
      </dgm:t>
    </dgm:pt>
    <dgm:pt modelId="{3583272C-448E-454F-B5BC-06D6167BDD5F}" type="parTrans" cxnId="{898C5825-E9BB-4F97-8B17-0AC7616679C4}">
      <dgm:prSet/>
      <dgm:spPr/>
      <dgm:t>
        <a:bodyPr/>
        <a:lstStyle/>
        <a:p>
          <a:endParaRPr lang="ru-RU"/>
        </a:p>
      </dgm:t>
    </dgm:pt>
    <dgm:pt modelId="{F76AE7BC-3BC6-4DC7-9FCE-4F727760B1CF}" type="sibTrans" cxnId="{898C5825-E9BB-4F97-8B17-0AC7616679C4}">
      <dgm:prSet/>
      <dgm:spPr/>
      <dgm:t>
        <a:bodyPr/>
        <a:lstStyle/>
        <a:p>
          <a:endParaRPr lang="ru-RU"/>
        </a:p>
      </dgm:t>
    </dgm:pt>
    <dgm:pt modelId="{B0B670A5-339B-47F7-8129-867D674ABCA0}">
      <dgm:prSet custT="1"/>
      <dgm:spPr/>
      <dgm:t>
        <a:bodyPr/>
        <a:lstStyle/>
        <a:p>
          <a:pPr algn="ctr"/>
          <a:r>
            <a:rPr lang="ru-RU" sz="1600" b="0" i="0" dirty="0" smtClean="0"/>
            <a:t>Развитие умения проявлять эмоциональную отзывчивость на музыку</a:t>
          </a:r>
          <a:endParaRPr lang="ru-RU" sz="1600" cap="all" baseline="0" dirty="0"/>
        </a:p>
      </dgm:t>
    </dgm:pt>
    <dgm:pt modelId="{6AE09126-2924-4D24-8365-350B1F0A9B83}" type="parTrans" cxnId="{50A1305C-208C-4E6F-AFF9-BEEB813231A7}">
      <dgm:prSet/>
      <dgm:spPr/>
      <dgm:t>
        <a:bodyPr/>
        <a:lstStyle/>
        <a:p>
          <a:endParaRPr lang="ru-RU"/>
        </a:p>
      </dgm:t>
    </dgm:pt>
    <dgm:pt modelId="{63E9A4A3-1EB0-499D-842F-E0DF07E9FEA1}" type="sibTrans" cxnId="{50A1305C-208C-4E6F-AFF9-BEEB813231A7}">
      <dgm:prSet/>
      <dgm:spPr/>
      <dgm:t>
        <a:bodyPr/>
        <a:lstStyle/>
        <a:p>
          <a:endParaRPr lang="ru-RU"/>
        </a:p>
      </dgm:t>
    </dgm:pt>
    <dgm:pt modelId="{F05F2798-83A6-45D0-ACB0-D3848D454C06}" type="pres">
      <dgm:prSet presAssocID="{EF533F76-D723-48BB-A567-38D18D7F163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E263F2-9D63-416B-97AD-2ECA39983D57}" type="pres">
      <dgm:prSet presAssocID="{11860F4D-AD46-4EC1-8B12-1A2F4BAA66EE}" presName="parentLin" presStyleCnt="0"/>
      <dgm:spPr/>
    </dgm:pt>
    <dgm:pt modelId="{C4CB360A-3699-4F23-8082-2C5D1F91272C}" type="pres">
      <dgm:prSet presAssocID="{11860F4D-AD46-4EC1-8B12-1A2F4BAA66E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D18AFE3-A10C-4C22-91DE-4FCDFEEA776A}" type="pres">
      <dgm:prSet presAssocID="{11860F4D-AD46-4EC1-8B12-1A2F4BAA66EE}" presName="parentText" presStyleLbl="node1" presStyleIdx="0" presStyleCnt="3" custScaleX="1118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2EFC88-2139-4A46-86F9-B5E9AB8D0CC8}" type="pres">
      <dgm:prSet presAssocID="{11860F4D-AD46-4EC1-8B12-1A2F4BAA66EE}" presName="negativeSpace" presStyleCnt="0"/>
      <dgm:spPr/>
    </dgm:pt>
    <dgm:pt modelId="{6912CB31-BEE3-4D27-84B3-83251D6934C5}" type="pres">
      <dgm:prSet presAssocID="{11860F4D-AD46-4EC1-8B12-1A2F4BAA66EE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A994BF-B03D-469B-9028-940C132D4207}" type="pres">
      <dgm:prSet presAssocID="{E99F27F9-E27F-49BE-95EB-49141779F22D}" presName="spaceBetweenRectangles" presStyleCnt="0"/>
      <dgm:spPr/>
    </dgm:pt>
    <dgm:pt modelId="{335DDBEF-98B5-4CEA-985A-C684DF3AF2D5}" type="pres">
      <dgm:prSet presAssocID="{4CD6323D-63E8-442B-9E2D-4E82024261FA}" presName="parentLin" presStyleCnt="0"/>
      <dgm:spPr/>
    </dgm:pt>
    <dgm:pt modelId="{1C9AC71E-247C-4D6B-BCE6-35F80AB080EB}" type="pres">
      <dgm:prSet presAssocID="{4CD6323D-63E8-442B-9E2D-4E82024261F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8C4AF25-DC66-4764-9A44-727126A67131}" type="pres">
      <dgm:prSet presAssocID="{4CD6323D-63E8-442B-9E2D-4E82024261FA}" presName="parentText" presStyleLbl="node1" presStyleIdx="1" presStyleCnt="3" custScaleX="1118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EC1993-0526-40DD-AE9C-90F78DCE7E73}" type="pres">
      <dgm:prSet presAssocID="{4CD6323D-63E8-442B-9E2D-4E82024261FA}" presName="negativeSpace" presStyleCnt="0"/>
      <dgm:spPr/>
    </dgm:pt>
    <dgm:pt modelId="{9F80DEA1-F0EC-427E-8EA7-48A285DEBD2C}" type="pres">
      <dgm:prSet presAssocID="{4CD6323D-63E8-442B-9E2D-4E82024261FA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40DB45-CC2E-48CC-9123-73DD0F45612F}" type="pres">
      <dgm:prSet presAssocID="{F76AE7BC-3BC6-4DC7-9FCE-4F727760B1CF}" presName="spaceBetweenRectangles" presStyleCnt="0"/>
      <dgm:spPr/>
    </dgm:pt>
    <dgm:pt modelId="{16499229-298C-4CDA-AD18-D554B4C8B7B6}" type="pres">
      <dgm:prSet presAssocID="{B0B670A5-339B-47F7-8129-867D674ABCA0}" presName="parentLin" presStyleCnt="0"/>
      <dgm:spPr/>
    </dgm:pt>
    <dgm:pt modelId="{74D614F9-0937-4E98-9A9A-2BD4620BC931}" type="pres">
      <dgm:prSet presAssocID="{B0B670A5-339B-47F7-8129-867D674ABCA0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190CC48E-9409-445E-BAC0-FF2EC65E4409}" type="pres">
      <dgm:prSet presAssocID="{B0B670A5-339B-47F7-8129-867D674ABCA0}" presName="parentText" presStyleLbl="node1" presStyleIdx="2" presStyleCnt="3" custScaleX="1118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23DA09-51FD-410D-A7C7-FCBB1D4BA529}" type="pres">
      <dgm:prSet presAssocID="{B0B670A5-339B-47F7-8129-867D674ABCA0}" presName="negativeSpace" presStyleCnt="0"/>
      <dgm:spPr/>
    </dgm:pt>
    <dgm:pt modelId="{D68D94BF-FCF6-410F-BA33-E7D381318544}" type="pres">
      <dgm:prSet presAssocID="{B0B670A5-339B-47F7-8129-867D674ABCA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0A1305C-208C-4E6F-AFF9-BEEB813231A7}" srcId="{EF533F76-D723-48BB-A567-38D18D7F163F}" destId="{B0B670A5-339B-47F7-8129-867D674ABCA0}" srcOrd="2" destOrd="0" parTransId="{6AE09126-2924-4D24-8365-350B1F0A9B83}" sibTransId="{63E9A4A3-1EB0-499D-842F-E0DF07E9FEA1}"/>
    <dgm:cxn modelId="{307B199E-0E44-4375-BF15-C42EBFC7D7C6}" type="presOf" srcId="{B0B670A5-339B-47F7-8129-867D674ABCA0}" destId="{74D614F9-0937-4E98-9A9A-2BD4620BC931}" srcOrd="0" destOrd="0" presId="urn:microsoft.com/office/officeart/2005/8/layout/list1"/>
    <dgm:cxn modelId="{2EF4A97B-7FF3-4B5E-8630-A638037C6747}" type="presOf" srcId="{11860F4D-AD46-4EC1-8B12-1A2F4BAA66EE}" destId="{6D18AFE3-A10C-4C22-91DE-4FCDFEEA776A}" srcOrd="1" destOrd="0" presId="urn:microsoft.com/office/officeart/2005/8/layout/list1"/>
    <dgm:cxn modelId="{10CC5B96-2F64-4B6E-BC8E-680F66B8A200}" type="presOf" srcId="{4CD6323D-63E8-442B-9E2D-4E82024261FA}" destId="{48C4AF25-DC66-4764-9A44-727126A67131}" srcOrd="1" destOrd="0" presId="urn:microsoft.com/office/officeart/2005/8/layout/list1"/>
    <dgm:cxn modelId="{898C5825-E9BB-4F97-8B17-0AC7616679C4}" srcId="{EF533F76-D723-48BB-A567-38D18D7F163F}" destId="{4CD6323D-63E8-442B-9E2D-4E82024261FA}" srcOrd="1" destOrd="0" parTransId="{3583272C-448E-454F-B5BC-06D6167BDD5F}" sibTransId="{F76AE7BC-3BC6-4DC7-9FCE-4F727760B1CF}"/>
    <dgm:cxn modelId="{938B9EB9-EAC8-41A3-B3D1-F03D011B64A9}" type="presOf" srcId="{4CD6323D-63E8-442B-9E2D-4E82024261FA}" destId="{1C9AC71E-247C-4D6B-BCE6-35F80AB080EB}" srcOrd="0" destOrd="0" presId="urn:microsoft.com/office/officeart/2005/8/layout/list1"/>
    <dgm:cxn modelId="{63463757-16EA-44E9-82D4-B524B95356C0}" srcId="{EF533F76-D723-48BB-A567-38D18D7F163F}" destId="{11860F4D-AD46-4EC1-8B12-1A2F4BAA66EE}" srcOrd="0" destOrd="0" parTransId="{99F4DDF5-183C-4E6C-B8CE-3047EB0352B2}" sibTransId="{E99F27F9-E27F-49BE-95EB-49141779F22D}"/>
    <dgm:cxn modelId="{B584B8C3-96A9-40BF-96FB-1FCF4F82C80A}" type="presOf" srcId="{11860F4D-AD46-4EC1-8B12-1A2F4BAA66EE}" destId="{C4CB360A-3699-4F23-8082-2C5D1F91272C}" srcOrd="0" destOrd="0" presId="urn:microsoft.com/office/officeart/2005/8/layout/list1"/>
    <dgm:cxn modelId="{0B0695B4-8A47-4EE4-9BA9-CA888019EE34}" type="presOf" srcId="{EF533F76-D723-48BB-A567-38D18D7F163F}" destId="{F05F2798-83A6-45D0-ACB0-D3848D454C06}" srcOrd="0" destOrd="0" presId="urn:microsoft.com/office/officeart/2005/8/layout/list1"/>
    <dgm:cxn modelId="{E2E79E51-B8C4-4792-8B07-AF14F8FADB1E}" type="presOf" srcId="{B0B670A5-339B-47F7-8129-867D674ABCA0}" destId="{190CC48E-9409-445E-BAC0-FF2EC65E4409}" srcOrd="1" destOrd="0" presId="urn:microsoft.com/office/officeart/2005/8/layout/list1"/>
    <dgm:cxn modelId="{9C89A112-C5BB-4412-A186-84CA6390CDCE}" type="presParOf" srcId="{F05F2798-83A6-45D0-ACB0-D3848D454C06}" destId="{D5E263F2-9D63-416B-97AD-2ECA39983D57}" srcOrd="0" destOrd="0" presId="urn:microsoft.com/office/officeart/2005/8/layout/list1"/>
    <dgm:cxn modelId="{B635F4D4-B673-42AE-B86B-8CED68460942}" type="presParOf" srcId="{D5E263F2-9D63-416B-97AD-2ECA39983D57}" destId="{C4CB360A-3699-4F23-8082-2C5D1F91272C}" srcOrd="0" destOrd="0" presId="urn:microsoft.com/office/officeart/2005/8/layout/list1"/>
    <dgm:cxn modelId="{7D8391F5-E022-4FD7-93FE-F8D269014D69}" type="presParOf" srcId="{D5E263F2-9D63-416B-97AD-2ECA39983D57}" destId="{6D18AFE3-A10C-4C22-91DE-4FCDFEEA776A}" srcOrd="1" destOrd="0" presId="urn:microsoft.com/office/officeart/2005/8/layout/list1"/>
    <dgm:cxn modelId="{8D17C1A6-C262-45FB-8F1C-F4C6A8C59933}" type="presParOf" srcId="{F05F2798-83A6-45D0-ACB0-D3848D454C06}" destId="{862EFC88-2139-4A46-86F9-B5E9AB8D0CC8}" srcOrd="1" destOrd="0" presId="urn:microsoft.com/office/officeart/2005/8/layout/list1"/>
    <dgm:cxn modelId="{4B352713-1AA1-404D-B66D-4D8F709E6449}" type="presParOf" srcId="{F05F2798-83A6-45D0-ACB0-D3848D454C06}" destId="{6912CB31-BEE3-4D27-84B3-83251D6934C5}" srcOrd="2" destOrd="0" presId="urn:microsoft.com/office/officeart/2005/8/layout/list1"/>
    <dgm:cxn modelId="{B880D13A-6673-4B85-97A5-8E04AB8A91BA}" type="presParOf" srcId="{F05F2798-83A6-45D0-ACB0-D3848D454C06}" destId="{B9A994BF-B03D-469B-9028-940C132D4207}" srcOrd="3" destOrd="0" presId="urn:microsoft.com/office/officeart/2005/8/layout/list1"/>
    <dgm:cxn modelId="{EB274AE6-A67D-4722-8E6B-4CE51D311592}" type="presParOf" srcId="{F05F2798-83A6-45D0-ACB0-D3848D454C06}" destId="{335DDBEF-98B5-4CEA-985A-C684DF3AF2D5}" srcOrd="4" destOrd="0" presId="urn:microsoft.com/office/officeart/2005/8/layout/list1"/>
    <dgm:cxn modelId="{83BAC4F9-F93A-435F-A12D-4B0ECE571D49}" type="presParOf" srcId="{335DDBEF-98B5-4CEA-985A-C684DF3AF2D5}" destId="{1C9AC71E-247C-4D6B-BCE6-35F80AB080EB}" srcOrd="0" destOrd="0" presId="urn:microsoft.com/office/officeart/2005/8/layout/list1"/>
    <dgm:cxn modelId="{308A9022-34BB-41F4-AA8A-D5C33F060FD0}" type="presParOf" srcId="{335DDBEF-98B5-4CEA-985A-C684DF3AF2D5}" destId="{48C4AF25-DC66-4764-9A44-727126A67131}" srcOrd="1" destOrd="0" presId="urn:microsoft.com/office/officeart/2005/8/layout/list1"/>
    <dgm:cxn modelId="{D0541F96-51C5-43AD-9992-74D3C561A4B3}" type="presParOf" srcId="{F05F2798-83A6-45D0-ACB0-D3848D454C06}" destId="{61EC1993-0526-40DD-AE9C-90F78DCE7E73}" srcOrd="5" destOrd="0" presId="urn:microsoft.com/office/officeart/2005/8/layout/list1"/>
    <dgm:cxn modelId="{8B3CEC80-9B4F-48B8-9C74-A6122B8CF8F5}" type="presParOf" srcId="{F05F2798-83A6-45D0-ACB0-D3848D454C06}" destId="{9F80DEA1-F0EC-427E-8EA7-48A285DEBD2C}" srcOrd="6" destOrd="0" presId="urn:microsoft.com/office/officeart/2005/8/layout/list1"/>
    <dgm:cxn modelId="{B49B5576-FC26-47E3-82FF-8B9BF757BABE}" type="presParOf" srcId="{F05F2798-83A6-45D0-ACB0-D3848D454C06}" destId="{2240DB45-CC2E-48CC-9123-73DD0F45612F}" srcOrd="7" destOrd="0" presId="urn:microsoft.com/office/officeart/2005/8/layout/list1"/>
    <dgm:cxn modelId="{E6AF096F-35E0-4D6C-BC3B-280976D2493E}" type="presParOf" srcId="{F05F2798-83A6-45D0-ACB0-D3848D454C06}" destId="{16499229-298C-4CDA-AD18-D554B4C8B7B6}" srcOrd="8" destOrd="0" presId="urn:microsoft.com/office/officeart/2005/8/layout/list1"/>
    <dgm:cxn modelId="{E9934415-CFFF-4FBA-A1C8-D5B8A1CC0AEF}" type="presParOf" srcId="{16499229-298C-4CDA-AD18-D554B4C8B7B6}" destId="{74D614F9-0937-4E98-9A9A-2BD4620BC931}" srcOrd="0" destOrd="0" presId="urn:microsoft.com/office/officeart/2005/8/layout/list1"/>
    <dgm:cxn modelId="{BDB11E9B-353D-41A0-B1E4-5278BCC9D89E}" type="presParOf" srcId="{16499229-298C-4CDA-AD18-D554B4C8B7B6}" destId="{190CC48E-9409-445E-BAC0-FF2EC65E4409}" srcOrd="1" destOrd="0" presId="urn:microsoft.com/office/officeart/2005/8/layout/list1"/>
    <dgm:cxn modelId="{400050AA-1F5A-4F32-BDF4-074BB439ABB1}" type="presParOf" srcId="{F05F2798-83A6-45D0-ACB0-D3848D454C06}" destId="{7823DA09-51FD-410D-A7C7-FCBB1D4BA529}" srcOrd="9" destOrd="0" presId="urn:microsoft.com/office/officeart/2005/8/layout/list1"/>
    <dgm:cxn modelId="{05178C56-0FA0-4A5B-A156-0E43C54550D2}" type="presParOf" srcId="{F05F2798-83A6-45D0-ACB0-D3848D454C06}" destId="{D68D94BF-FCF6-410F-BA33-E7D38131854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699782D-20FD-4A11-AE34-04DE65690BDF}" type="doc">
      <dgm:prSet loTypeId="urn:microsoft.com/office/officeart/2005/8/layout/vList4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8AEF43D-9AD8-495D-A17D-12F55AEF9A1D}">
      <dgm:prSet phldrT="[Текст]" custT="1"/>
      <dgm:spPr/>
      <dgm:t>
        <a:bodyPr/>
        <a:lstStyle/>
        <a:p>
          <a:r>
            <a:rPr lang="ru-RU" altLang="ru-RU" sz="1800" dirty="0" smtClean="0">
              <a:solidFill>
                <a:schemeClr val="tx1"/>
              </a:solidFill>
              <a:latin typeface="Bookman Old Style" pitchFamily="18" charset="0"/>
            </a:rPr>
            <a:t>Интеграция образовательных областе</a:t>
          </a:r>
          <a:r>
            <a:rPr lang="ru-RU" altLang="ru-RU" sz="1800" dirty="0" smtClean="0">
              <a:solidFill>
                <a:schemeClr val="tx1"/>
              </a:solidFill>
            </a:rPr>
            <a:t>й;</a:t>
          </a:r>
          <a:endParaRPr lang="ru-RU" sz="1800" dirty="0">
            <a:solidFill>
              <a:schemeClr val="tx1"/>
            </a:solidFill>
          </a:endParaRPr>
        </a:p>
      </dgm:t>
    </dgm:pt>
    <dgm:pt modelId="{E9C413AF-9B2C-47C9-800A-1387448BDE63}" type="parTrans" cxnId="{199D5BC8-C84E-4E96-B8DE-33C1FA1AB097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6E666D0C-1592-4D7B-93DA-D46CC62D0E10}" type="sibTrans" cxnId="{199D5BC8-C84E-4E96-B8DE-33C1FA1AB097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EC1589ED-19D8-4435-8D21-7C9033BE9171}">
      <dgm:prSet phldrT="[Текст]" custT="1"/>
      <dgm:spPr/>
      <dgm:t>
        <a:bodyPr/>
        <a:lstStyle/>
        <a:p>
          <a:r>
            <a:rPr lang="ru-RU" altLang="ru-RU" sz="1800" dirty="0" smtClean="0">
              <a:solidFill>
                <a:schemeClr val="tx1"/>
              </a:solidFill>
              <a:latin typeface="Bookman Old Style" pitchFamily="18" charset="0"/>
            </a:rPr>
            <a:t>Смена видов детской деятельности как профилактика переутомления;</a:t>
          </a:r>
          <a:endParaRPr lang="ru-RU" sz="1800" dirty="0">
            <a:solidFill>
              <a:schemeClr val="tx1"/>
            </a:solidFill>
          </a:endParaRPr>
        </a:p>
      </dgm:t>
    </dgm:pt>
    <dgm:pt modelId="{9000922D-D36D-4E7F-85B6-FEF083ACC738}" type="parTrans" cxnId="{3DB42A69-BD39-4175-8F05-C16F0DFFB047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A328B451-1EA3-4F3C-B681-061F16BE77E9}" type="sibTrans" cxnId="{3DB42A69-BD39-4175-8F05-C16F0DFFB047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DA74DC49-1460-4CE5-9440-0E3A632D61D6}">
      <dgm:prSet phldrT="[Текст]" custT="1"/>
      <dgm:spPr/>
      <dgm:t>
        <a:bodyPr/>
        <a:lstStyle/>
        <a:p>
          <a:r>
            <a:rPr lang="ru-RU" altLang="ru-RU" sz="1800" dirty="0" smtClean="0">
              <a:solidFill>
                <a:schemeClr val="tx1"/>
              </a:solidFill>
              <a:latin typeface="Bookman Old Style" pitchFamily="18" charset="0"/>
            </a:rPr>
            <a:t>Обеспечение комфортного самочувствия ребенка с помощью психопрофилактических приемов;</a:t>
          </a:r>
          <a:endParaRPr lang="ru-RU" sz="1800" dirty="0">
            <a:solidFill>
              <a:schemeClr val="tx1"/>
            </a:solidFill>
          </a:endParaRPr>
        </a:p>
      </dgm:t>
    </dgm:pt>
    <dgm:pt modelId="{C97E5E06-4FEF-4AF8-A18E-BC98E6844816}" type="parTrans" cxnId="{D4E9B5F9-3163-4B5A-A484-589DADA9E343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A23F19AD-5F1E-44AF-A17C-A63BBBED92B4}" type="sibTrans" cxnId="{D4E9B5F9-3163-4B5A-A484-589DADA9E343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D58790BB-BC94-4E5F-8359-3A73BA9F8340}">
      <dgm:prSet phldrT="[Текст]" custT="1"/>
      <dgm:spPr/>
      <dgm:t>
        <a:bodyPr/>
        <a:lstStyle/>
        <a:p>
          <a:r>
            <a:rPr lang="ru-RU" altLang="ru-RU" sz="1800" dirty="0" smtClean="0">
              <a:solidFill>
                <a:schemeClr val="tx1"/>
              </a:solidFill>
              <a:latin typeface="Bookman Old Style" pitchFamily="18" charset="0"/>
            </a:rPr>
            <a:t>Формирование креативных качеств личности; </a:t>
          </a:r>
          <a:endParaRPr lang="ru-RU" sz="1800" dirty="0">
            <a:solidFill>
              <a:schemeClr val="tx1"/>
            </a:solidFill>
          </a:endParaRPr>
        </a:p>
      </dgm:t>
    </dgm:pt>
    <dgm:pt modelId="{65DC14C9-0ED9-46CB-AEBE-905AA2FD14E1}" type="parTrans" cxnId="{59C38021-0975-4E7E-88A9-14B2F57293A7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74FD7683-BE60-41E4-8760-7A93D13474D5}" type="sibTrans" cxnId="{59C38021-0975-4E7E-88A9-14B2F57293A7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7E0CA36C-E84A-4AFD-AA9D-2CC2B1543119}" type="pres">
      <dgm:prSet presAssocID="{1699782D-20FD-4A11-AE34-04DE65690BD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E1502B-C077-446E-A26C-496E86416793}" type="pres">
      <dgm:prSet presAssocID="{D8AEF43D-9AD8-495D-A17D-12F55AEF9A1D}" presName="comp" presStyleCnt="0"/>
      <dgm:spPr/>
      <dgm:t>
        <a:bodyPr/>
        <a:lstStyle/>
        <a:p>
          <a:endParaRPr lang="ru-RU"/>
        </a:p>
      </dgm:t>
    </dgm:pt>
    <dgm:pt modelId="{B5C3FBA4-432F-4D83-B455-2017C29352AB}" type="pres">
      <dgm:prSet presAssocID="{D8AEF43D-9AD8-495D-A17D-12F55AEF9A1D}" presName="box" presStyleLbl="node1" presStyleIdx="0" presStyleCnt="4" custLinFactNeighborX="-427"/>
      <dgm:spPr/>
      <dgm:t>
        <a:bodyPr/>
        <a:lstStyle/>
        <a:p>
          <a:endParaRPr lang="ru-RU"/>
        </a:p>
      </dgm:t>
    </dgm:pt>
    <dgm:pt modelId="{4CA52CF6-0DCB-4B55-A725-F966AC30DAEC}" type="pres">
      <dgm:prSet presAssocID="{D8AEF43D-9AD8-495D-A17D-12F55AEF9A1D}" presName="img" presStyleLbl="fgImgPlac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3A04A9D-98EF-496F-A62E-0608E53DA34D}" type="pres">
      <dgm:prSet presAssocID="{D8AEF43D-9AD8-495D-A17D-12F55AEF9A1D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E2636C-E36A-48F4-9B43-58FB42E8C6EB}" type="pres">
      <dgm:prSet presAssocID="{6E666D0C-1592-4D7B-93DA-D46CC62D0E10}" presName="spacer" presStyleCnt="0"/>
      <dgm:spPr/>
      <dgm:t>
        <a:bodyPr/>
        <a:lstStyle/>
        <a:p>
          <a:endParaRPr lang="ru-RU"/>
        </a:p>
      </dgm:t>
    </dgm:pt>
    <dgm:pt modelId="{169193BB-F2B5-4586-8106-BDD5694538E5}" type="pres">
      <dgm:prSet presAssocID="{EC1589ED-19D8-4435-8D21-7C9033BE9171}" presName="comp" presStyleCnt="0"/>
      <dgm:spPr/>
      <dgm:t>
        <a:bodyPr/>
        <a:lstStyle/>
        <a:p>
          <a:endParaRPr lang="ru-RU"/>
        </a:p>
      </dgm:t>
    </dgm:pt>
    <dgm:pt modelId="{F3689754-70DF-4EC5-92AE-738D43363B5A}" type="pres">
      <dgm:prSet presAssocID="{EC1589ED-19D8-4435-8D21-7C9033BE9171}" presName="box" presStyleLbl="node1" presStyleIdx="1" presStyleCnt="4"/>
      <dgm:spPr/>
      <dgm:t>
        <a:bodyPr/>
        <a:lstStyle/>
        <a:p>
          <a:endParaRPr lang="ru-RU"/>
        </a:p>
      </dgm:t>
    </dgm:pt>
    <dgm:pt modelId="{5D032808-2401-4579-B152-709A58EB9D0B}" type="pres">
      <dgm:prSet presAssocID="{EC1589ED-19D8-4435-8D21-7C9033BE9171}" presName="img" presStyleLbl="fgImgPlace1" presStyleIdx="1" presStyleCnt="4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2065EDD-DAF4-4B9F-B530-AA6BDA2A97EF}" type="pres">
      <dgm:prSet presAssocID="{EC1589ED-19D8-4435-8D21-7C9033BE9171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74A450-F550-4B38-912E-6194C5080A1D}" type="pres">
      <dgm:prSet presAssocID="{A328B451-1EA3-4F3C-B681-061F16BE77E9}" presName="spacer" presStyleCnt="0"/>
      <dgm:spPr/>
      <dgm:t>
        <a:bodyPr/>
        <a:lstStyle/>
        <a:p>
          <a:endParaRPr lang="ru-RU"/>
        </a:p>
      </dgm:t>
    </dgm:pt>
    <dgm:pt modelId="{6F052E41-0318-4CE0-B44F-6DF8162612AA}" type="pres">
      <dgm:prSet presAssocID="{DA74DC49-1460-4CE5-9440-0E3A632D61D6}" presName="comp" presStyleCnt="0"/>
      <dgm:spPr/>
      <dgm:t>
        <a:bodyPr/>
        <a:lstStyle/>
        <a:p>
          <a:endParaRPr lang="ru-RU"/>
        </a:p>
      </dgm:t>
    </dgm:pt>
    <dgm:pt modelId="{34BCD0A0-F09F-4BF5-B2CD-0602B7BF8A84}" type="pres">
      <dgm:prSet presAssocID="{DA74DC49-1460-4CE5-9440-0E3A632D61D6}" presName="box" presStyleLbl="node1" presStyleIdx="2" presStyleCnt="4"/>
      <dgm:spPr/>
      <dgm:t>
        <a:bodyPr/>
        <a:lstStyle/>
        <a:p>
          <a:endParaRPr lang="ru-RU"/>
        </a:p>
      </dgm:t>
    </dgm:pt>
    <dgm:pt modelId="{3D235732-821E-4FBC-81DD-484E1C8DFA31}" type="pres">
      <dgm:prSet presAssocID="{DA74DC49-1460-4CE5-9440-0E3A632D61D6}" presName="img" presStyleLbl="fgImgPlace1" presStyleIdx="2" presStyleCnt="4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FA864BA-071E-4784-ACE5-8A31BA5C1BCD}" type="pres">
      <dgm:prSet presAssocID="{DA74DC49-1460-4CE5-9440-0E3A632D61D6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AA6DE3-3AF3-4D40-96DC-3C4D39BFF7C9}" type="pres">
      <dgm:prSet presAssocID="{A23F19AD-5F1E-44AF-A17C-A63BBBED92B4}" presName="spacer" presStyleCnt="0"/>
      <dgm:spPr/>
      <dgm:t>
        <a:bodyPr/>
        <a:lstStyle/>
        <a:p>
          <a:endParaRPr lang="ru-RU"/>
        </a:p>
      </dgm:t>
    </dgm:pt>
    <dgm:pt modelId="{69580C40-A370-4F93-811C-FCAED65182D6}" type="pres">
      <dgm:prSet presAssocID="{D58790BB-BC94-4E5F-8359-3A73BA9F8340}" presName="comp" presStyleCnt="0"/>
      <dgm:spPr/>
      <dgm:t>
        <a:bodyPr/>
        <a:lstStyle/>
        <a:p>
          <a:endParaRPr lang="ru-RU"/>
        </a:p>
      </dgm:t>
    </dgm:pt>
    <dgm:pt modelId="{70340822-8E93-4D44-95B0-680E784BA9F7}" type="pres">
      <dgm:prSet presAssocID="{D58790BB-BC94-4E5F-8359-3A73BA9F8340}" presName="box" presStyleLbl="node1" presStyleIdx="3" presStyleCnt="4"/>
      <dgm:spPr/>
      <dgm:t>
        <a:bodyPr/>
        <a:lstStyle/>
        <a:p>
          <a:endParaRPr lang="ru-RU"/>
        </a:p>
      </dgm:t>
    </dgm:pt>
    <dgm:pt modelId="{EE070A73-95AE-4A31-AF21-701BB4D6A71F}" type="pres">
      <dgm:prSet presAssocID="{D58790BB-BC94-4E5F-8359-3A73BA9F8340}" presName="img" presStyleLbl="fgImgPlace1" presStyleIdx="3" presStyleCnt="4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5B2FB8E-9B50-4DBB-B06B-2B7187F4FDAC}" type="pres">
      <dgm:prSet presAssocID="{D58790BB-BC94-4E5F-8359-3A73BA9F8340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5E93D3-67AF-4A61-ACDF-127977DA1EBB}" type="presOf" srcId="{EC1589ED-19D8-4435-8D21-7C9033BE9171}" destId="{F3689754-70DF-4EC5-92AE-738D43363B5A}" srcOrd="0" destOrd="0" presId="urn:microsoft.com/office/officeart/2005/8/layout/vList4"/>
    <dgm:cxn modelId="{5F899910-C1B7-4206-B5CB-847737A233A0}" type="presOf" srcId="{DA74DC49-1460-4CE5-9440-0E3A632D61D6}" destId="{3FA864BA-071E-4784-ACE5-8A31BA5C1BCD}" srcOrd="1" destOrd="0" presId="urn:microsoft.com/office/officeart/2005/8/layout/vList4"/>
    <dgm:cxn modelId="{E3CC76DC-280F-4EA7-8AE3-07263D3B1204}" type="presOf" srcId="{D58790BB-BC94-4E5F-8359-3A73BA9F8340}" destId="{15B2FB8E-9B50-4DBB-B06B-2B7187F4FDAC}" srcOrd="1" destOrd="0" presId="urn:microsoft.com/office/officeart/2005/8/layout/vList4"/>
    <dgm:cxn modelId="{199D5BC8-C84E-4E96-B8DE-33C1FA1AB097}" srcId="{1699782D-20FD-4A11-AE34-04DE65690BDF}" destId="{D8AEF43D-9AD8-495D-A17D-12F55AEF9A1D}" srcOrd="0" destOrd="0" parTransId="{E9C413AF-9B2C-47C9-800A-1387448BDE63}" sibTransId="{6E666D0C-1592-4D7B-93DA-D46CC62D0E10}"/>
    <dgm:cxn modelId="{59C38021-0975-4E7E-88A9-14B2F57293A7}" srcId="{1699782D-20FD-4A11-AE34-04DE65690BDF}" destId="{D58790BB-BC94-4E5F-8359-3A73BA9F8340}" srcOrd="3" destOrd="0" parTransId="{65DC14C9-0ED9-46CB-AEBE-905AA2FD14E1}" sibTransId="{74FD7683-BE60-41E4-8760-7A93D13474D5}"/>
    <dgm:cxn modelId="{7157A90E-8CA3-44A2-B2E4-05D8FD70CC09}" type="presOf" srcId="{EC1589ED-19D8-4435-8D21-7C9033BE9171}" destId="{82065EDD-DAF4-4B9F-B530-AA6BDA2A97EF}" srcOrd="1" destOrd="0" presId="urn:microsoft.com/office/officeart/2005/8/layout/vList4"/>
    <dgm:cxn modelId="{4DE09831-25C5-48DA-96B0-8C8B44ECE907}" type="presOf" srcId="{DA74DC49-1460-4CE5-9440-0E3A632D61D6}" destId="{34BCD0A0-F09F-4BF5-B2CD-0602B7BF8A84}" srcOrd="0" destOrd="0" presId="urn:microsoft.com/office/officeart/2005/8/layout/vList4"/>
    <dgm:cxn modelId="{0BDEB818-864B-4AA5-A088-09E7A893B1C7}" type="presOf" srcId="{D58790BB-BC94-4E5F-8359-3A73BA9F8340}" destId="{70340822-8E93-4D44-95B0-680E784BA9F7}" srcOrd="0" destOrd="0" presId="urn:microsoft.com/office/officeart/2005/8/layout/vList4"/>
    <dgm:cxn modelId="{A829514E-890F-4A33-A4D2-9382D564E4CC}" type="presOf" srcId="{D8AEF43D-9AD8-495D-A17D-12F55AEF9A1D}" destId="{B5C3FBA4-432F-4D83-B455-2017C29352AB}" srcOrd="0" destOrd="0" presId="urn:microsoft.com/office/officeart/2005/8/layout/vList4"/>
    <dgm:cxn modelId="{D4E9B5F9-3163-4B5A-A484-589DADA9E343}" srcId="{1699782D-20FD-4A11-AE34-04DE65690BDF}" destId="{DA74DC49-1460-4CE5-9440-0E3A632D61D6}" srcOrd="2" destOrd="0" parTransId="{C97E5E06-4FEF-4AF8-A18E-BC98E6844816}" sibTransId="{A23F19AD-5F1E-44AF-A17C-A63BBBED92B4}"/>
    <dgm:cxn modelId="{A5651E11-795D-4B6D-A1DC-252E714EC811}" type="presOf" srcId="{D8AEF43D-9AD8-495D-A17D-12F55AEF9A1D}" destId="{73A04A9D-98EF-496F-A62E-0608E53DA34D}" srcOrd="1" destOrd="0" presId="urn:microsoft.com/office/officeart/2005/8/layout/vList4"/>
    <dgm:cxn modelId="{09411715-CCE5-4A49-AAF0-97E5D6589639}" type="presOf" srcId="{1699782D-20FD-4A11-AE34-04DE65690BDF}" destId="{7E0CA36C-E84A-4AFD-AA9D-2CC2B1543119}" srcOrd="0" destOrd="0" presId="urn:microsoft.com/office/officeart/2005/8/layout/vList4"/>
    <dgm:cxn modelId="{3DB42A69-BD39-4175-8F05-C16F0DFFB047}" srcId="{1699782D-20FD-4A11-AE34-04DE65690BDF}" destId="{EC1589ED-19D8-4435-8D21-7C9033BE9171}" srcOrd="1" destOrd="0" parTransId="{9000922D-D36D-4E7F-85B6-FEF083ACC738}" sibTransId="{A328B451-1EA3-4F3C-B681-061F16BE77E9}"/>
    <dgm:cxn modelId="{C73BAD03-7D3D-44B2-A1D9-4004CC891F64}" type="presParOf" srcId="{7E0CA36C-E84A-4AFD-AA9D-2CC2B1543119}" destId="{C8E1502B-C077-446E-A26C-496E86416793}" srcOrd="0" destOrd="0" presId="urn:microsoft.com/office/officeart/2005/8/layout/vList4"/>
    <dgm:cxn modelId="{164BB2FE-DFF3-4823-A4FD-2B42DE0C0F4E}" type="presParOf" srcId="{C8E1502B-C077-446E-A26C-496E86416793}" destId="{B5C3FBA4-432F-4D83-B455-2017C29352AB}" srcOrd="0" destOrd="0" presId="urn:microsoft.com/office/officeart/2005/8/layout/vList4"/>
    <dgm:cxn modelId="{C30755DB-1D75-47FF-8478-0DAF139ECF6A}" type="presParOf" srcId="{C8E1502B-C077-446E-A26C-496E86416793}" destId="{4CA52CF6-0DCB-4B55-A725-F966AC30DAEC}" srcOrd="1" destOrd="0" presId="urn:microsoft.com/office/officeart/2005/8/layout/vList4"/>
    <dgm:cxn modelId="{F92BE31C-0F4B-4D55-BBA1-FDBBDEC80434}" type="presParOf" srcId="{C8E1502B-C077-446E-A26C-496E86416793}" destId="{73A04A9D-98EF-496F-A62E-0608E53DA34D}" srcOrd="2" destOrd="0" presId="urn:microsoft.com/office/officeart/2005/8/layout/vList4"/>
    <dgm:cxn modelId="{753B0CB9-07DE-4CD5-AF72-F23FB6B66641}" type="presParOf" srcId="{7E0CA36C-E84A-4AFD-AA9D-2CC2B1543119}" destId="{54E2636C-E36A-48F4-9B43-58FB42E8C6EB}" srcOrd="1" destOrd="0" presId="urn:microsoft.com/office/officeart/2005/8/layout/vList4"/>
    <dgm:cxn modelId="{48D4EB9A-FFB0-4B31-88FB-E635BB273C47}" type="presParOf" srcId="{7E0CA36C-E84A-4AFD-AA9D-2CC2B1543119}" destId="{169193BB-F2B5-4586-8106-BDD5694538E5}" srcOrd="2" destOrd="0" presId="urn:microsoft.com/office/officeart/2005/8/layout/vList4"/>
    <dgm:cxn modelId="{687A1097-CB8F-4540-9883-6093D7384EFA}" type="presParOf" srcId="{169193BB-F2B5-4586-8106-BDD5694538E5}" destId="{F3689754-70DF-4EC5-92AE-738D43363B5A}" srcOrd="0" destOrd="0" presId="urn:microsoft.com/office/officeart/2005/8/layout/vList4"/>
    <dgm:cxn modelId="{D772CDD8-2CED-4B8A-B9F9-74375CE5B4A5}" type="presParOf" srcId="{169193BB-F2B5-4586-8106-BDD5694538E5}" destId="{5D032808-2401-4579-B152-709A58EB9D0B}" srcOrd="1" destOrd="0" presId="urn:microsoft.com/office/officeart/2005/8/layout/vList4"/>
    <dgm:cxn modelId="{15C956B2-E4B4-4D53-89B2-F45A9344F02E}" type="presParOf" srcId="{169193BB-F2B5-4586-8106-BDD5694538E5}" destId="{82065EDD-DAF4-4B9F-B530-AA6BDA2A97EF}" srcOrd="2" destOrd="0" presId="urn:microsoft.com/office/officeart/2005/8/layout/vList4"/>
    <dgm:cxn modelId="{A694E81F-E340-4025-806D-3DEF8CAD504F}" type="presParOf" srcId="{7E0CA36C-E84A-4AFD-AA9D-2CC2B1543119}" destId="{1574A450-F550-4B38-912E-6194C5080A1D}" srcOrd="3" destOrd="0" presId="urn:microsoft.com/office/officeart/2005/8/layout/vList4"/>
    <dgm:cxn modelId="{E9D7A4FB-1178-4764-8974-383A81D7EA53}" type="presParOf" srcId="{7E0CA36C-E84A-4AFD-AA9D-2CC2B1543119}" destId="{6F052E41-0318-4CE0-B44F-6DF8162612AA}" srcOrd="4" destOrd="0" presId="urn:microsoft.com/office/officeart/2005/8/layout/vList4"/>
    <dgm:cxn modelId="{E8B5A1E5-EADF-4D28-981F-1C27F733A80F}" type="presParOf" srcId="{6F052E41-0318-4CE0-B44F-6DF8162612AA}" destId="{34BCD0A0-F09F-4BF5-B2CD-0602B7BF8A84}" srcOrd="0" destOrd="0" presId="urn:microsoft.com/office/officeart/2005/8/layout/vList4"/>
    <dgm:cxn modelId="{0B940D9B-F17F-47C0-AF37-9BEE5AF0ED98}" type="presParOf" srcId="{6F052E41-0318-4CE0-B44F-6DF8162612AA}" destId="{3D235732-821E-4FBC-81DD-484E1C8DFA31}" srcOrd="1" destOrd="0" presId="urn:microsoft.com/office/officeart/2005/8/layout/vList4"/>
    <dgm:cxn modelId="{CFACA0C1-AE62-4795-B7DB-E65C6A9FC0CB}" type="presParOf" srcId="{6F052E41-0318-4CE0-B44F-6DF8162612AA}" destId="{3FA864BA-071E-4784-ACE5-8A31BA5C1BCD}" srcOrd="2" destOrd="0" presId="urn:microsoft.com/office/officeart/2005/8/layout/vList4"/>
    <dgm:cxn modelId="{C17CBF4A-81BA-47FB-A3A4-B220E14D321C}" type="presParOf" srcId="{7E0CA36C-E84A-4AFD-AA9D-2CC2B1543119}" destId="{FAAA6DE3-3AF3-4D40-96DC-3C4D39BFF7C9}" srcOrd="5" destOrd="0" presId="urn:microsoft.com/office/officeart/2005/8/layout/vList4"/>
    <dgm:cxn modelId="{7438743E-F59A-47CE-A397-DEE00099E6C5}" type="presParOf" srcId="{7E0CA36C-E84A-4AFD-AA9D-2CC2B1543119}" destId="{69580C40-A370-4F93-811C-FCAED65182D6}" srcOrd="6" destOrd="0" presId="urn:microsoft.com/office/officeart/2005/8/layout/vList4"/>
    <dgm:cxn modelId="{F289868C-8B56-4D48-9732-CFB8F6B92C53}" type="presParOf" srcId="{69580C40-A370-4F93-811C-FCAED65182D6}" destId="{70340822-8E93-4D44-95B0-680E784BA9F7}" srcOrd="0" destOrd="0" presId="urn:microsoft.com/office/officeart/2005/8/layout/vList4"/>
    <dgm:cxn modelId="{49383068-5ADF-4FA6-B636-CD9BAF26455D}" type="presParOf" srcId="{69580C40-A370-4F93-811C-FCAED65182D6}" destId="{EE070A73-95AE-4A31-AF21-701BB4D6A71F}" srcOrd="1" destOrd="0" presId="urn:microsoft.com/office/officeart/2005/8/layout/vList4"/>
    <dgm:cxn modelId="{815BBE78-9434-4C43-BEFE-9E9135172171}" type="presParOf" srcId="{69580C40-A370-4F93-811C-FCAED65182D6}" destId="{15B2FB8E-9B50-4DBB-B06B-2B7187F4FDAC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87B1A1-614E-482E-866C-25AA2C67A17B}">
      <dsp:nvSpPr>
        <dsp:cNvPr id="0" name=""/>
        <dsp:cNvSpPr/>
      </dsp:nvSpPr>
      <dsp:spPr>
        <a:xfrm>
          <a:off x="0" y="72014"/>
          <a:ext cx="3058068" cy="15290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Согласно новым требованиям ФГОС, внедрение парциальных программ призвано:</a:t>
          </a:r>
          <a:endParaRPr lang="ru-RU" sz="1600" kern="1200" dirty="0"/>
        </a:p>
      </dsp:txBody>
      <dsp:txXfrm>
        <a:off x="44784" y="116798"/>
        <a:ext cx="2968500" cy="1439466"/>
      </dsp:txXfrm>
    </dsp:sp>
    <dsp:sp modelId="{107369F8-3B9E-406A-9FA4-1B2D8ECBC968}">
      <dsp:nvSpPr>
        <dsp:cNvPr id="0" name=""/>
        <dsp:cNvSpPr/>
      </dsp:nvSpPr>
      <dsp:spPr>
        <a:xfrm rot="556629">
          <a:off x="3049926" y="912887"/>
          <a:ext cx="1244963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1244963" y="2399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41283" y="905757"/>
        <a:ext cx="62248" cy="62248"/>
      </dsp:txXfrm>
    </dsp:sp>
    <dsp:sp modelId="{0415D86E-9BE6-4752-AA81-39B17EA81764}">
      <dsp:nvSpPr>
        <dsp:cNvPr id="0" name=""/>
        <dsp:cNvSpPr/>
      </dsp:nvSpPr>
      <dsp:spPr>
        <a:xfrm>
          <a:off x="4286747" y="504050"/>
          <a:ext cx="3058068" cy="1066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Улучшить качество обучения, </a:t>
          </a:r>
        </a:p>
      </dsp:txBody>
      <dsp:txXfrm>
        <a:off x="4317980" y="535283"/>
        <a:ext cx="2995602" cy="1003897"/>
      </dsp:txXfrm>
    </dsp:sp>
    <dsp:sp modelId="{32999AAA-A1E4-46E2-96C2-E7677AF8832F}">
      <dsp:nvSpPr>
        <dsp:cNvPr id="0" name=""/>
        <dsp:cNvSpPr/>
      </dsp:nvSpPr>
      <dsp:spPr>
        <a:xfrm rot="3560607">
          <a:off x="2467561" y="1848992"/>
          <a:ext cx="2409692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2409692" y="2399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612165" y="1812744"/>
        <a:ext cx="120484" cy="120484"/>
      </dsp:txXfrm>
    </dsp:sp>
    <dsp:sp modelId="{FC9EE2BA-5D49-407D-838C-E8161BCB1648}">
      <dsp:nvSpPr>
        <dsp:cNvPr id="0" name=""/>
        <dsp:cNvSpPr/>
      </dsp:nvSpPr>
      <dsp:spPr>
        <a:xfrm>
          <a:off x="4286747" y="2376260"/>
          <a:ext cx="3058068" cy="1066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Повысить мотивацию детей к получению новых знаний,</a:t>
          </a:r>
        </a:p>
      </dsp:txBody>
      <dsp:txXfrm>
        <a:off x="4317980" y="2407493"/>
        <a:ext cx="2995602" cy="1003897"/>
      </dsp:txXfrm>
    </dsp:sp>
    <dsp:sp modelId="{4B98EC94-416B-4112-B269-FCC255CCD312}">
      <dsp:nvSpPr>
        <dsp:cNvPr id="0" name=""/>
        <dsp:cNvSpPr/>
      </dsp:nvSpPr>
      <dsp:spPr>
        <a:xfrm rot="4361439">
          <a:off x="1607613" y="2783821"/>
          <a:ext cx="4129588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4129588" y="2399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3569168" y="2704575"/>
        <a:ext cx="206479" cy="206479"/>
      </dsp:txXfrm>
    </dsp:sp>
    <dsp:sp modelId="{93EB433C-95D3-4716-B10B-BF2F4458BFE8}">
      <dsp:nvSpPr>
        <dsp:cNvPr id="0" name=""/>
        <dsp:cNvSpPr/>
      </dsp:nvSpPr>
      <dsp:spPr>
        <a:xfrm>
          <a:off x="4286747" y="4245917"/>
          <a:ext cx="3058068" cy="1066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Ускорить процесс усвоения знаний. </a:t>
          </a:r>
        </a:p>
      </dsp:txBody>
      <dsp:txXfrm>
        <a:off x="4317980" y="4277150"/>
        <a:ext cx="2995602" cy="10038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7604FB-0A6F-44C4-ADAF-D025D2CA15DC}">
      <dsp:nvSpPr>
        <dsp:cNvPr id="0" name=""/>
        <dsp:cNvSpPr/>
      </dsp:nvSpPr>
      <dsp:spPr>
        <a:xfrm>
          <a:off x="1624452" y="217308"/>
          <a:ext cx="4167918" cy="4112526"/>
        </a:xfrm>
        <a:prstGeom prst="pie">
          <a:avLst>
            <a:gd name="adj1" fmla="val 16200000"/>
            <a:gd name="adj2" fmla="val 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all" baseline="0" dirty="0" err="1" smtClean="0">
              <a:solidFill>
                <a:schemeClr val="tx1"/>
              </a:solidFill>
            </a:rPr>
            <a:t>Сказкотерапия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3836922" y="1069678"/>
        <a:ext cx="1538160" cy="1126048"/>
      </dsp:txXfrm>
    </dsp:sp>
    <dsp:sp modelId="{DC55FFC6-2EF5-4232-A7C7-BF503B3B5202}">
      <dsp:nvSpPr>
        <dsp:cNvPr id="0" name=""/>
        <dsp:cNvSpPr/>
      </dsp:nvSpPr>
      <dsp:spPr>
        <a:xfrm>
          <a:off x="1785088" y="479386"/>
          <a:ext cx="3846646" cy="3846646"/>
        </a:xfrm>
        <a:prstGeom prst="pie">
          <a:avLst>
            <a:gd name="adj1" fmla="val 0"/>
            <a:gd name="adj2" fmla="val 5400000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all" baseline="0" dirty="0" smtClean="0">
              <a:solidFill>
                <a:schemeClr val="tx1"/>
              </a:solidFill>
            </a:rPr>
            <a:t>Развивающие игры</a:t>
          </a:r>
          <a:endParaRPr lang="ru-RU" sz="1100" b="1" kern="1200" cap="all" baseline="0" dirty="0">
            <a:solidFill>
              <a:schemeClr val="tx1"/>
            </a:solidFill>
          </a:endParaRPr>
        </a:p>
      </dsp:txBody>
      <dsp:txXfrm>
        <a:off x="3827016" y="2475520"/>
        <a:ext cx="1419595" cy="1053248"/>
      </dsp:txXfrm>
    </dsp:sp>
    <dsp:sp modelId="{6B076FFC-7503-4C1A-B3FF-EBF1727CD3A8}">
      <dsp:nvSpPr>
        <dsp:cNvPr id="0" name=""/>
        <dsp:cNvSpPr/>
      </dsp:nvSpPr>
      <dsp:spPr>
        <a:xfrm>
          <a:off x="1655951" y="479386"/>
          <a:ext cx="3846646" cy="3846646"/>
        </a:xfrm>
        <a:prstGeom prst="pie">
          <a:avLst>
            <a:gd name="adj1" fmla="val 5400000"/>
            <a:gd name="adj2" fmla="val 10800000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all" baseline="0" dirty="0" err="1" smtClean="0">
              <a:solidFill>
                <a:schemeClr val="tx1"/>
              </a:solidFill>
            </a:rPr>
            <a:t>Психо</a:t>
          </a:r>
          <a:r>
            <a:rPr lang="ru-RU" sz="1100" b="1" kern="1200" cap="all" baseline="0" dirty="0" smtClean="0">
              <a:solidFill>
                <a:schemeClr val="tx1"/>
              </a:solidFill>
            </a:rPr>
            <a:t>-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all" baseline="0" dirty="0" smtClean="0">
              <a:solidFill>
                <a:schemeClr val="tx1"/>
              </a:solidFill>
            </a:rPr>
            <a:t>профилактические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 </a:t>
          </a:r>
          <a:r>
            <a:rPr lang="ru-RU" sz="1100" b="1" kern="1200" cap="all" baseline="0" dirty="0" smtClean="0">
              <a:solidFill>
                <a:schemeClr val="tx1"/>
              </a:solidFill>
            </a:rPr>
            <a:t>методы</a:t>
          </a:r>
          <a:endParaRPr lang="ru-RU" sz="1100" b="1" kern="1200" cap="all" baseline="0" dirty="0">
            <a:solidFill>
              <a:schemeClr val="tx1"/>
            </a:solidFill>
          </a:endParaRPr>
        </a:p>
      </dsp:txBody>
      <dsp:txXfrm>
        <a:off x="2041073" y="2475520"/>
        <a:ext cx="1419595" cy="1053248"/>
      </dsp:txXfrm>
    </dsp:sp>
    <dsp:sp modelId="{1E77F8D4-9748-461D-BA2B-8C44AB8292EC}">
      <dsp:nvSpPr>
        <dsp:cNvPr id="0" name=""/>
        <dsp:cNvSpPr/>
      </dsp:nvSpPr>
      <dsp:spPr>
        <a:xfrm>
          <a:off x="1655951" y="350248"/>
          <a:ext cx="3846646" cy="3846646"/>
        </a:xfrm>
        <a:prstGeom prst="pie">
          <a:avLst>
            <a:gd name="adj1" fmla="val 10800000"/>
            <a:gd name="adj2" fmla="val 1620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Музыкальное сопровождение творческого процесса</a:t>
          </a:r>
          <a:endParaRPr lang="ru-RU" sz="1100" b="1" kern="1200" cap="all" baseline="0" dirty="0">
            <a:solidFill>
              <a:schemeClr val="tx1"/>
            </a:solidFill>
          </a:endParaRPr>
        </a:p>
      </dsp:txBody>
      <dsp:txXfrm>
        <a:off x="2041073" y="1147511"/>
        <a:ext cx="1419595" cy="1053248"/>
      </dsp:txXfrm>
    </dsp:sp>
    <dsp:sp modelId="{DD85B208-10DB-4406-8B5F-7AABA1C68C34}">
      <dsp:nvSpPr>
        <dsp:cNvPr id="0" name=""/>
        <dsp:cNvSpPr/>
      </dsp:nvSpPr>
      <dsp:spPr>
        <a:xfrm>
          <a:off x="1545459" y="110878"/>
          <a:ext cx="4322897" cy="4322897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DE1B08-A288-4DDA-8F9F-2451AF3A30BC}">
      <dsp:nvSpPr>
        <dsp:cNvPr id="0" name=""/>
        <dsp:cNvSpPr/>
      </dsp:nvSpPr>
      <dsp:spPr>
        <a:xfrm>
          <a:off x="1546963" y="241260"/>
          <a:ext cx="4322897" cy="4322897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D622C4-A7B4-4354-A83A-111CB63B4071}">
      <dsp:nvSpPr>
        <dsp:cNvPr id="0" name=""/>
        <dsp:cNvSpPr/>
      </dsp:nvSpPr>
      <dsp:spPr>
        <a:xfrm>
          <a:off x="1417825" y="241260"/>
          <a:ext cx="4322897" cy="4322897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0DFA49-5E77-46AF-B06D-F3BDCFC980E0}">
      <dsp:nvSpPr>
        <dsp:cNvPr id="0" name=""/>
        <dsp:cNvSpPr/>
      </dsp:nvSpPr>
      <dsp:spPr>
        <a:xfrm>
          <a:off x="1417825" y="112122"/>
          <a:ext cx="4322897" cy="4322897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8A98B9-0FB4-4C21-A26A-EAE3A637D05E}">
      <dsp:nvSpPr>
        <dsp:cNvPr id="0" name=""/>
        <dsp:cNvSpPr/>
      </dsp:nvSpPr>
      <dsp:spPr>
        <a:xfrm>
          <a:off x="0" y="0"/>
          <a:ext cx="4046903" cy="74363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cap="none" baseline="0" dirty="0" smtClean="0">
              <a:solidFill>
                <a:schemeClr val="tx1"/>
              </a:solidFill>
            </a:rPr>
            <a:t>Формирование системы ценностей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883744" y="0"/>
        <a:ext cx="3163158" cy="743637"/>
      </dsp:txXfrm>
    </dsp:sp>
    <dsp:sp modelId="{ADA1A65A-8BDB-4816-A314-67ED15F182F3}">
      <dsp:nvSpPr>
        <dsp:cNvPr id="0" name=""/>
        <dsp:cNvSpPr/>
      </dsp:nvSpPr>
      <dsp:spPr>
        <a:xfrm>
          <a:off x="109891" y="63348"/>
          <a:ext cx="738325" cy="616939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B5BB9C-1257-42AE-B2B5-429785DD8841}">
      <dsp:nvSpPr>
        <dsp:cNvPr id="0" name=""/>
        <dsp:cNvSpPr/>
      </dsp:nvSpPr>
      <dsp:spPr>
        <a:xfrm>
          <a:off x="0" y="818000"/>
          <a:ext cx="4046903" cy="743637"/>
        </a:xfrm>
        <a:prstGeom prst="roundRect">
          <a:avLst>
            <a:gd name="adj" fmla="val 1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cap="none" baseline="0" dirty="0" smtClean="0">
              <a:solidFill>
                <a:schemeClr val="tx1"/>
              </a:solidFill>
            </a:rPr>
            <a:t>Развитие фантазии и творческих способностей</a:t>
          </a:r>
          <a:endParaRPr lang="ru-RU" sz="1500" kern="1200" cap="none" baseline="0" dirty="0">
            <a:solidFill>
              <a:schemeClr val="tx1"/>
            </a:solidFill>
          </a:endParaRPr>
        </a:p>
      </dsp:txBody>
      <dsp:txXfrm>
        <a:off x="883744" y="818000"/>
        <a:ext cx="3163158" cy="743637"/>
      </dsp:txXfrm>
    </dsp:sp>
    <dsp:sp modelId="{2B75E0AA-82F7-480F-AB2A-6FE08B14FE6F}">
      <dsp:nvSpPr>
        <dsp:cNvPr id="0" name=""/>
        <dsp:cNvSpPr/>
      </dsp:nvSpPr>
      <dsp:spPr>
        <a:xfrm>
          <a:off x="129806" y="945376"/>
          <a:ext cx="698495" cy="488884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-3560789"/>
            <a:satOff val="15872"/>
            <a:lumOff val="14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1E9275-6738-4C92-9750-615872B9FC06}">
      <dsp:nvSpPr>
        <dsp:cNvPr id="0" name=""/>
        <dsp:cNvSpPr/>
      </dsp:nvSpPr>
      <dsp:spPr>
        <a:xfrm>
          <a:off x="0" y="1636001"/>
          <a:ext cx="4046903" cy="743637"/>
        </a:xfrm>
        <a:prstGeom prst="roundRect">
          <a:avLst>
            <a:gd name="adj" fmla="val 1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cap="none" baseline="0" smtClean="0">
              <a:solidFill>
                <a:schemeClr val="tx1"/>
              </a:solidFill>
            </a:rPr>
            <a:t>Развитие социально-нравственных чувств и самосознания</a:t>
          </a:r>
          <a:endParaRPr lang="ru-RU" sz="1500" kern="1200" cap="none" baseline="0" dirty="0">
            <a:solidFill>
              <a:schemeClr val="tx1"/>
            </a:solidFill>
          </a:endParaRPr>
        </a:p>
      </dsp:txBody>
      <dsp:txXfrm>
        <a:off x="883744" y="1636001"/>
        <a:ext cx="3163158" cy="743637"/>
      </dsp:txXfrm>
    </dsp:sp>
    <dsp:sp modelId="{D6D6CFFE-EFA0-4C1E-9662-7F5F76AD9581}">
      <dsp:nvSpPr>
        <dsp:cNvPr id="0" name=""/>
        <dsp:cNvSpPr/>
      </dsp:nvSpPr>
      <dsp:spPr>
        <a:xfrm>
          <a:off x="74363" y="1710365"/>
          <a:ext cx="809380" cy="594909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-7121577"/>
            <a:satOff val="31745"/>
            <a:lumOff val="28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F8A444-63A2-4EB8-AC7A-743A2560C5CB}">
      <dsp:nvSpPr>
        <dsp:cNvPr id="0" name=""/>
        <dsp:cNvSpPr/>
      </dsp:nvSpPr>
      <dsp:spPr>
        <a:xfrm>
          <a:off x="0" y="2454002"/>
          <a:ext cx="4046903" cy="743637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cap="none" baseline="0" smtClean="0">
              <a:solidFill>
                <a:schemeClr val="tx1"/>
              </a:solidFill>
            </a:rPr>
            <a:t>Развитие социальной чуткости и способности управлять отношениями</a:t>
          </a:r>
          <a:endParaRPr lang="ru-RU" sz="1500" kern="1200" cap="none" baseline="0" dirty="0">
            <a:solidFill>
              <a:schemeClr val="tx1"/>
            </a:solidFill>
          </a:endParaRPr>
        </a:p>
      </dsp:txBody>
      <dsp:txXfrm>
        <a:off x="883744" y="2454002"/>
        <a:ext cx="3163158" cy="743637"/>
      </dsp:txXfrm>
    </dsp:sp>
    <dsp:sp modelId="{186FED91-A83B-4C6B-968B-0E0DB3356E46}">
      <dsp:nvSpPr>
        <dsp:cNvPr id="0" name=""/>
        <dsp:cNvSpPr/>
      </dsp:nvSpPr>
      <dsp:spPr>
        <a:xfrm>
          <a:off x="74363" y="2528365"/>
          <a:ext cx="809380" cy="594909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-10682366"/>
            <a:satOff val="47617"/>
            <a:lumOff val="42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58B163-8925-435D-A694-FABD965054AB}">
      <dsp:nvSpPr>
        <dsp:cNvPr id="0" name=""/>
        <dsp:cNvSpPr/>
      </dsp:nvSpPr>
      <dsp:spPr>
        <a:xfrm rot="10800000">
          <a:off x="1074315" y="3"/>
          <a:ext cx="3687169" cy="72012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5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Эмоциональное </a:t>
          </a:r>
          <a:r>
            <a:rPr lang="ru-RU" sz="2000" kern="1200" dirty="0" err="1" smtClean="0"/>
            <a:t>отреагирование</a:t>
          </a:r>
          <a:r>
            <a:rPr lang="ru-RU" sz="2000" kern="1200" dirty="0" smtClean="0"/>
            <a:t>;</a:t>
          </a:r>
          <a:endParaRPr lang="ru-RU" sz="2000" kern="1200" dirty="0"/>
        </a:p>
      </dsp:txBody>
      <dsp:txXfrm rot="10800000">
        <a:off x="1254346" y="3"/>
        <a:ext cx="3507138" cy="720123"/>
      </dsp:txXfrm>
    </dsp:sp>
    <dsp:sp modelId="{52BAF3E9-2DD1-42B4-92D2-92BAA1C36824}">
      <dsp:nvSpPr>
        <dsp:cNvPr id="0" name=""/>
        <dsp:cNvSpPr/>
      </dsp:nvSpPr>
      <dsp:spPr>
        <a:xfrm>
          <a:off x="748692" y="996"/>
          <a:ext cx="720123" cy="720123"/>
        </a:xfrm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63122C5-D2DA-4029-8A0B-DA45F7B9467B}">
      <dsp:nvSpPr>
        <dsp:cNvPr id="0" name=""/>
        <dsp:cNvSpPr/>
      </dsp:nvSpPr>
      <dsp:spPr>
        <a:xfrm rot="10800000">
          <a:off x="1108753" y="936082"/>
          <a:ext cx="3687169" cy="72012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5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Проговаривание чувств, черт характера;</a:t>
          </a:r>
          <a:endParaRPr lang="ru-RU" sz="2000" kern="1200" dirty="0"/>
        </a:p>
      </dsp:txBody>
      <dsp:txXfrm rot="10800000">
        <a:off x="1288784" y="936082"/>
        <a:ext cx="3507138" cy="720123"/>
      </dsp:txXfrm>
    </dsp:sp>
    <dsp:sp modelId="{0D0C022A-CE2A-4228-B9B3-C9BE3D8D3521}">
      <dsp:nvSpPr>
        <dsp:cNvPr id="0" name=""/>
        <dsp:cNvSpPr/>
      </dsp:nvSpPr>
      <dsp:spPr>
        <a:xfrm>
          <a:off x="748692" y="936082"/>
          <a:ext cx="720123" cy="720123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2EF474A-D539-44BE-BD75-7CECFC6F6575}">
      <dsp:nvSpPr>
        <dsp:cNvPr id="0" name=""/>
        <dsp:cNvSpPr/>
      </dsp:nvSpPr>
      <dsp:spPr>
        <a:xfrm rot="10800000">
          <a:off x="1108753" y="1871167"/>
          <a:ext cx="3687169" cy="72012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5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Формирование социальных качеств личности</a:t>
          </a:r>
          <a:endParaRPr lang="ru-RU" sz="2000" kern="1200" dirty="0"/>
        </a:p>
      </dsp:txBody>
      <dsp:txXfrm rot="10800000">
        <a:off x="1288784" y="1871167"/>
        <a:ext cx="3507138" cy="720123"/>
      </dsp:txXfrm>
    </dsp:sp>
    <dsp:sp modelId="{A12A9DAC-AAFD-4696-93FE-CD472A446433}">
      <dsp:nvSpPr>
        <dsp:cNvPr id="0" name=""/>
        <dsp:cNvSpPr/>
      </dsp:nvSpPr>
      <dsp:spPr>
        <a:xfrm>
          <a:off x="748692" y="1871167"/>
          <a:ext cx="720123" cy="720123"/>
        </a:xfrm>
        <a:prstGeom prst="ellipse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12CB31-BEE3-4D27-84B3-83251D6934C5}">
      <dsp:nvSpPr>
        <dsp:cNvPr id="0" name=""/>
        <dsp:cNvSpPr/>
      </dsp:nvSpPr>
      <dsp:spPr>
        <a:xfrm>
          <a:off x="0" y="434539"/>
          <a:ext cx="4154068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18AFE3-A10C-4C22-91DE-4FCDFEEA776A}">
      <dsp:nvSpPr>
        <dsp:cNvPr id="0" name=""/>
        <dsp:cNvSpPr/>
      </dsp:nvSpPr>
      <dsp:spPr>
        <a:xfrm>
          <a:off x="207703" y="36019"/>
          <a:ext cx="3252020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910" tIns="0" rIns="10991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Создание творческой ситуации  посредством использования классической музыки</a:t>
          </a:r>
          <a:endParaRPr lang="ru-RU" sz="1600" kern="1200" cap="all" baseline="0" dirty="0"/>
        </a:p>
      </dsp:txBody>
      <dsp:txXfrm>
        <a:off x="246611" y="74927"/>
        <a:ext cx="3174204" cy="719224"/>
      </dsp:txXfrm>
    </dsp:sp>
    <dsp:sp modelId="{9F80DEA1-F0EC-427E-8EA7-48A285DEBD2C}">
      <dsp:nvSpPr>
        <dsp:cNvPr id="0" name=""/>
        <dsp:cNvSpPr/>
      </dsp:nvSpPr>
      <dsp:spPr>
        <a:xfrm>
          <a:off x="0" y="1659259"/>
          <a:ext cx="4154068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C4AF25-DC66-4764-9A44-727126A67131}">
      <dsp:nvSpPr>
        <dsp:cNvPr id="0" name=""/>
        <dsp:cNvSpPr/>
      </dsp:nvSpPr>
      <dsp:spPr>
        <a:xfrm>
          <a:off x="207703" y="1260739"/>
          <a:ext cx="3252020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910" tIns="0" rIns="10991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Развитие восприятия музыкальных произведений </a:t>
          </a:r>
          <a:endParaRPr lang="ru-RU" sz="1600" kern="1200" cap="all" baseline="0" dirty="0"/>
        </a:p>
      </dsp:txBody>
      <dsp:txXfrm>
        <a:off x="246611" y="1299647"/>
        <a:ext cx="3174204" cy="719224"/>
      </dsp:txXfrm>
    </dsp:sp>
    <dsp:sp modelId="{D68D94BF-FCF6-410F-BA33-E7D381318544}">
      <dsp:nvSpPr>
        <dsp:cNvPr id="0" name=""/>
        <dsp:cNvSpPr/>
      </dsp:nvSpPr>
      <dsp:spPr>
        <a:xfrm>
          <a:off x="0" y="2883979"/>
          <a:ext cx="4154068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0CC48E-9409-445E-BAC0-FF2EC65E4409}">
      <dsp:nvSpPr>
        <dsp:cNvPr id="0" name=""/>
        <dsp:cNvSpPr/>
      </dsp:nvSpPr>
      <dsp:spPr>
        <a:xfrm>
          <a:off x="207703" y="2485460"/>
          <a:ext cx="3252020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910" tIns="0" rIns="10991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Развитие умения проявлять эмоциональную отзывчивость на музыку</a:t>
          </a:r>
          <a:endParaRPr lang="ru-RU" sz="1600" kern="1200" cap="all" baseline="0" dirty="0"/>
        </a:p>
      </dsp:txBody>
      <dsp:txXfrm>
        <a:off x="246611" y="2524368"/>
        <a:ext cx="3174204" cy="71922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C3FBA4-432F-4D83-B455-2017C29352AB}">
      <dsp:nvSpPr>
        <dsp:cNvPr id="0" name=""/>
        <dsp:cNvSpPr/>
      </dsp:nvSpPr>
      <dsp:spPr>
        <a:xfrm>
          <a:off x="0" y="0"/>
          <a:ext cx="7831173" cy="11380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kern="1200" dirty="0" smtClean="0">
              <a:solidFill>
                <a:schemeClr val="tx1"/>
              </a:solidFill>
              <a:latin typeface="Bookman Old Style" pitchFamily="18" charset="0"/>
            </a:rPr>
            <a:t>Интеграция образовательных областе</a:t>
          </a:r>
          <a:r>
            <a:rPr lang="ru-RU" altLang="ru-RU" sz="1800" kern="1200" dirty="0" smtClean="0">
              <a:solidFill>
                <a:schemeClr val="tx1"/>
              </a:solidFill>
            </a:rPr>
            <a:t>й;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680040" y="0"/>
        <a:ext cx="6151132" cy="1138063"/>
      </dsp:txXfrm>
    </dsp:sp>
    <dsp:sp modelId="{4CA52CF6-0DCB-4B55-A725-F966AC30DAEC}">
      <dsp:nvSpPr>
        <dsp:cNvPr id="0" name=""/>
        <dsp:cNvSpPr/>
      </dsp:nvSpPr>
      <dsp:spPr>
        <a:xfrm>
          <a:off x="113806" y="113806"/>
          <a:ext cx="1566234" cy="91045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3689754-70DF-4EC5-92AE-738D43363B5A}">
      <dsp:nvSpPr>
        <dsp:cNvPr id="0" name=""/>
        <dsp:cNvSpPr/>
      </dsp:nvSpPr>
      <dsp:spPr>
        <a:xfrm>
          <a:off x="0" y="1251870"/>
          <a:ext cx="7831173" cy="11380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kern="1200" dirty="0" smtClean="0">
              <a:solidFill>
                <a:schemeClr val="tx1"/>
              </a:solidFill>
              <a:latin typeface="Bookman Old Style" pitchFamily="18" charset="0"/>
            </a:rPr>
            <a:t>Смена видов детской деятельности как профилактика переутомления;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680040" y="1251870"/>
        <a:ext cx="6151132" cy="1138063"/>
      </dsp:txXfrm>
    </dsp:sp>
    <dsp:sp modelId="{5D032808-2401-4579-B152-709A58EB9D0B}">
      <dsp:nvSpPr>
        <dsp:cNvPr id="0" name=""/>
        <dsp:cNvSpPr/>
      </dsp:nvSpPr>
      <dsp:spPr>
        <a:xfrm>
          <a:off x="113806" y="1365676"/>
          <a:ext cx="1566234" cy="91045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4BCD0A0-F09F-4BF5-B2CD-0602B7BF8A84}">
      <dsp:nvSpPr>
        <dsp:cNvPr id="0" name=""/>
        <dsp:cNvSpPr/>
      </dsp:nvSpPr>
      <dsp:spPr>
        <a:xfrm>
          <a:off x="0" y="2503740"/>
          <a:ext cx="7831173" cy="11380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kern="1200" dirty="0" smtClean="0">
              <a:solidFill>
                <a:schemeClr val="tx1"/>
              </a:solidFill>
              <a:latin typeface="Bookman Old Style" pitchFamily="18" charset="0"/>
            </a:rPr>
            <a:t>Обеспечение комфортного самочувствия ребенка с помощью психопрофилактических приемов;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680040" y="2503740"/>
        <a:ext cx="6151132" cy="1138063"/>
      </dsp:txXfrm>
    </dsp:sp>
    <dsp:sp modelId="{3D235732-821E-4FBC-81DD-484E1C8DFA31}">
      <dsp:nvSpPr>
        <dsp:cNvPr id="0" name=""/>
        <dsp:cNvSpPr/>
      </dsp:nvSpPr>
      <dsp:spPr>
        <a:xfrm>
          <a:off x="113806" y="2617547"/>
          <a:ext cx="1566234" cy="91045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0340822-8E93-4D44-95B0-680E784BA9F7}">
      <dsp:nvSpPr>
        <dsp:cNvPr id="0" name=""/>
        <dsp:cNvSpPr/>
      </dsp:nvSpPr>
      <dsp:spPr>
        <a:xfrm>
          <a:off x="0" y="3755610"/>
          <a:ext cx="7831173" cy="11380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kern="1200" dirty="0" smtClean="0">
              <a:solidFill>
                <a:schemeClr val="tx1"/>
              </a:solidFill>
              <a:latin typeface="Bookman Old Style" pitchFamily="18" charset="0"/>
            </a:rPr>
            <a:t>Формирование креативных качеств личности; 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680040" y="3755610"/>
        <a:ext cx="6151132" cy="1138063"/>
      </dsp:txXfrm>
    </dsp:sp>
    <dsp:sp modelId="{EE070A73-95AE-4A31-AF21-701BB4D6A71F}">
      <dsp:nvSpPr>
        <dsp:cNvPr id="0" name=""/>
        <dsp:cNvSpPr/>
      </dsp:nvSpPr>
      <dsp:spPr>
        <a:xfrm>
          <a:off x="113806" y="3869417"/>
          <a:ext cx="1566234" cy="91045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68A8A-2E86-4C09-9CCE-A51FACD5C596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F1B1F9-88E6-45DA-A777-3222D1A42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974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DE87F-3BCF-495A-BE66-134927BC49C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636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35732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prstClr val="white">
                    <a:lumMod val="65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white">
                  <a:lumMod val="6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_8b635_a1a63509_M.pn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42852"/>
            <a:ext cx="908306" cy="914402"/>
          </a:xfrm>
          <a:prstGeom prst="rect">
            <a:avLst/>
          </a:prstGeom>
        </p:spPr>
      </p:pic>
      <p:pic>
        <p:nvPicPr>
          <p:cNvPr id="14" name="Рисунок 13" descr="0_68e5a_6733dbf0_L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000100" y="0"/>
            <a:ext cx="4762500" cy="342900"/>
          </a:xfrm>
          <a:prstGeom prst="rect">
            <a:avLst/>
          </a:prstGeom>
        </p:spPr>
      </p:pic>
      <p:pic>
        <p:nvPicPr>
          <p:cNvPr id="15" name="Рисунок 14" descr="0_8b635_a1a63509_M.png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5698" y="5793600"/>
            <a:ext cx="928694" cy="914402"/>
          </a:xfrm>
          <a:prstGeom prst="rect">
            <a:avLst/>
          </a:prstGeom>
        </p:spPr>
      </p:pic>
      <p:pic>
        <p:nvPicPr>
          <p:cNvPr id="16" name="Рисунок 15" descr="0_8b635_a1a63509_M.png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082656" y="132658"/>
            <a:ext cx="908306" cy="928694"/>
          </a:xfrm>
          <a:prstGeom prst="rect">
            <a:avLst/>
          </a:prstGeom>
        </p:spPr>
      </p:pic>
      <p:pic>
        <p:nvPicPr>
          <p:cNvPr id="17" name="Рисунок 16" descr="0_8b635_a1a63509_M.png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072462" y="5786454"/>
            <a:ext cx="928694" cy="914402"/>
          </a:xfrm>
          <a:prstGeom prst="rect">
            <a:avLst/>
          </a:prstGeom>
        </p:spPr>
      </p:pic>
      <p:pic>
        <p:nvPicPr>
          <p:cNvPr id="18" name="Рисунок 17" descr="0_68e5a_6733dbf0_L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3357554" y="6515100"/>
            <a:ext cx="4762500" cy="342900"/>
          </a:xfrm>
          <a:prstGeom prst="rect">
            <a:avLst/>
          </a:prstGeom>
        </p:spPr>
      </p:pic>
      <p:pic>
        <p:nvPicPr>
          <p:cNvPr id="21" name="Рисунок 20" descr="0_68e5a_6733dbf0_L.png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5715008" y="0"/>
            <a:ext cx="2357454" cy="271462"/>
          </a:xfrm>
          <a:prstGeom prst="rect">
            <a:avLst/>
          </a:prstGeom>
        </p:spPr>
      </p:pic>
      <p:pic>
        <p:nvPicPr>
          <p:cNvPr id="22" name="Рисунок 21" descr="0_68e5a_6733dbf0_L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 rot="5400000">
            <a:off x="6591300" y="3209908"/>
            <a:ext cx="4762500" cy="342900"/>
          </a:xfrm>
          <a:prstGeom prst="rect">
            <a:avLst/>
          </a:prstGeom>
        </p:spPr>
      </p:pic>
      <p:pic>
        <p:nvPicPr>
          <p:cNvPr id="23" name="Рисунок 22" descr="0_68e5a_6733dbf0_L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 rot="16200000">
            <a:off x="-2209800" y="3281346"/>
            <a:ext cx="4762500" cy="342900"/>
          </a:xfrm>
          <a:prstGeom prst="rect">
            <a:avLst/>
          </a:prstGeom>
        </p:spPr>
      </p:pic>
      <p:pic>
        <p:nvPicPr>
          <p:cNvPr id="24" name="Рисунок 23" descr="0_68e5a_6733dbf0_L.png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1538" y="6586538"/>
            <a:ext cx="2357454" cy="2714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12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14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07704" y="404664"/>
            <a:ext cx="5328592" cy="224676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Book Antiqua" pitchFamily="18" charset="0"/>
                <a:cs typeface="Calibri" pitchFamily="34" charset="0"/>
              </a:rPr>
              <a:t>Парциальная программа</a:t>
            </a:r>
            <a:endParaRPr lang="ru-RU" sz="2800" dirty="0">
              <a:latin typeface="Book Antiqua" pitchFamily="18" charset="0"/>
              <a:cs typeface="Calibri" pitchFamily="34" charset="0"/>
            </a:endParaRPr>
          </a:p>
          <a:p>
            <a:pPr algn="ctr"/>
            <a:r>
              <a:rPr lang="ru-RU" sz="2800" b="1" dirty="0">
                <a:latin typeface="Book Antiqua" pitchFamily="18" charset="0"/>
                <a:cs typeface="Calibri" pitchFamily="34" charset="0"/>
              </a:rPr>
              <a:t> «Умные игры в добрых сказках» в условиях реализации ФГОС</a:t>
            </a:r>
            <a:endParaRPr lang="ru-RU" sz="2800" dirty="0">
              <a:latin typeface="Book Antiqua" pitchFamily="18" charset="0"/>
              <a:cs typeface="Calibri" pitchFamily="34" charset="0"/>
            </a:endParaRPr>
          </a:p>
          <a:p>
            <a:pPr algn="ctr"/>
            <a:r>
              <a:rPr lang="ru-RU" sz="2800" b="1" dirty="0">
                <a:latin typeface="Book Antiqua" pitchFamily="18" charset="0"/>
                <a:cs typeface="Calibri" pitchFamily="34" charset="0"/>
              </a:rPr>
              <a:t> дошкольного образования</a:t>
            </a:r>
            <a:endParaRPr lang="ru-RU" sz="2800" dirty="0">
              <a:effectLst/>
              <a:latin typeface="Book Antiqua" pitchFamily="18" charset="0"/>
              <a:cs typeface="Calibri" pitchFamily="34" charset="0"/>
            </a:endParaRPr>
          </a:p>
        </p:txBody>
      </p:sp>
      <p:pic>
        <p:nvPicPr>
          <p:cNvPr id="5" name="Picture 2" descr="https://pp.vk.me/c622623/v622623751/145b7/_N2i-r_Z6i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8409" y="3773371"/>
            <a:ext cx="1768474" cy="2532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44008" y="510384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dirty="0">
                <a:latin typeface="Book Antiqua" pitchFamily="18" charset="0"/>
              </a:rPr>
              <a:t>Педагог-психолог  </a:t>
            </a:r>
          </a:p>
          <a:p>
            <a:r>
              <a:rPr lang="ru-RU" altLang="ru-RU" dirty="0">
                <a:latin typeface="Book Antiqua" pitchFamily="18" charset="0"/>
              </a:rPr>
              <a:t>ДОУ №4 «Аленушка» </a:t>
            </a:r>
            <a:r>
              <a:rPr lang="ru-RU" altLang="ru-RU" dirty="0" err="1">
                <a:latin typeface="Book Antiqua" pitchFamily="18" charset="0"/>
              </a:rPr>
              <a:t>г.Мытищи</a:t>
            </a:r>
            <a:endParaRPr lang="ru-RU" altLang="ru-RU" dirty="0">
              <a:latin typeface="Book Antiqua" pitchFamily="18" charset="0"/>
            </a:endParaRPr>
          </a:p>
          <a:p>
            <a:r>
              <a:rPr lang="ru-RU" altLang="ru-RU" b="1" dirty="0">
                <a:latin typeface="Book Antiqua" pitchFamily="18" charset="0"/>
              </a:rPr>
              <a:t> </a:t>
            </a:r>
            <a:r>
              <a:rPr lang="ru-RU" altLang="ru-RU" b="1" i="1" dirty="0" err="1">
                <a:latin typeface="Book Antiqua" pitchFamily="18" charset="0"/>
              </a:rPr>
              <a:t>Макушкина</a:t>
            </a:r>
            <a:r>
              <a:rPr lang="ru-RU" altLang="ru-RU" b="1" i="1" dirty="0">
                <a:latin typeface="Book Antiqua" pitchFamily="18" charset="0"/>
              </a:rPr>
              <a:t> С.В.</a:t>
            </a:r>
          </a:p>
          <a:p>
            <a:r>
              <a:rPr lang="en-US" altLang="ru-RU" b="1" i="1" dirty="0">
                <a:latin typeface="Book Antiqua" pitchFamily="18" charset="0"/>
              </a:rPr>
              <a:t>sm2971@yandex.ru</a:t>
            </a:r>
            <a:endParaRPr lang="ru-RU" altLang="ru-RU" b="1" i="1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37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https://pp.vk.me/c624720/v624720751/18115/PVGnh7vSO8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3161215"/>
            <a:ext cx="2160240" cy="297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704308855"/>
              </p:ext>
            </p:extLst>
          </p:nvPr>
        </p:nvGraphicFramePr>
        <p:xfrm>
          <a:off x="605497" y="548680"/>
          <a:ext cx="7344816" cy="57352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1261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11659" y="332656"/>
            <a:ext cx="612068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Основные компоненты системы занятий</a:t>
            </a:r>
          </a:p>
          <a:p>
            <a:pPr algn="ctr"/>
            <a:r>
              <a:rPr lang="ru-RU" sz="2000" b="1" dirty="0" smtClean="0"/>
              <a:t> «Умные игры в добрых сказках»</a:t>
            </a:r>
            <a:endParaRPr lang="ru-RU" sz="2000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466495492"/>
              </p:ext>
            </p:extLst>
          </p:nvPr>
        </p:nvGraphicFramePr>
        <p:xfrm>
          <a:off x="1468259" y="1196752"/>
          <a:ext cx="7416824" cy="4579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670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250" tmFilter="0, 0; .2, .5; .8, .5; 1, 0"/>
                                        <p:tgtEl>
                                          <p:spTgt spid="4">
                                            <p:graphicEl>
                                              <a:dgm id="{677604FB-0A6F-44C4-ADAF-D025D2CA15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625" autoRev="1" fill="hold"/>
                                        <p:tgtEl>
                                          <p:spTgt spid="4">
                                            <p:graphicEl>
                                              <a:dgm id="{677604FB-0A6F-44C4-ADAF-D025D2CA15DC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250" tmFilter="0, 0; .2, .5; .8, .5; 1, 0"/>
                                        <p:tgtEl>
                                          <p:spTgt spid="4">
                                            <p:graphicEl>
                                              <a:dgm id="{DD85B208-10DB-4406-8B5F-7AABA1C68C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625" autoRev="1" fill="hold"/>
                                        <p:tgtEl>
                                          <p:spTgt spid="4">
                                            <p:graphicEl>
                                              <a:dgm id="{DD85B208-10DB-4406-8B5F-7AABA1C68C34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250" tmFilter="0, 0; .2, .5; .8, .5; 1, 0"/>
                                        <p:tgtEl>
                                          <p:spTgt spid="4">
                                            <p:graphicEl>
                                              <a:dgm id="{DC55FFC6-2EF5-4232-A7C7-BF503B3B52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625" autoRev="1" fill="hold"/>
                                        <p:tgtEl>
                                          <p:spTgt spid="4">
                                            <p:graphicEl>
                                              <a:dgm id="{DC55FFC6-2EF5-4232-A7C7-BF503B3B5202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250" tmFilter="0, 0; .2, .5; .8, .5; 1, 0"/>
                                        <p:tgtEl>
                                          <p:spTgt spid="4">
                                            <p:graphicEl>
                                              <a:dgm id="{5ADE1B08-A288-4DDA-8F9F-2451AF3A30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625" autoRev="1" fill="hold"/>
                                        <p:tgtEl>
                                          <p:spTgt spid="4">
                                            <p:graphicEl>
                                              <a:dgm id="{5ADE1B08-A288-4DDA-8F9F-2451AF3A30BC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250" tmFilter="0, 0; .2, .5; .8, .5; 1, 0"/>
                                        <p:tgtEl>
                                          <p:spTgt spid="4">
                                            <p:graphicEl>
                                              <a:dgm id="{6B076FFC-7503-4C1A-B3FF-EBF1727CD3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625" autoRev="1" fill="hold"/>
                                        <p:tgtEl>
                                          <p:spTgt spid="4">
                                            <p:graphicEl>
                                              <a:dgm id="{6B076FFC-7503-4C1A-B3FF-EBF1727CD3A8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250" tmFilter="0, 0; .2, .5; .8, .5; 1, 0"/>
                                        <p:tgtEl>
                                          <p:spTgt spid="4">
                                            <p:graphicEl>
                                              <a:dgm id="{AFD622C4-A7B4-4354-A83A-111CB63B40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625" autoRev="1" fill="hold"/>
                                        <p:tgtEl>
                                          <p:spTgt spid="4">
                                            <p:graphicEl>
                                              <a:dgm id="{AFD622C4-A7B4-4354-A83A-111CB63B4071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250" tmFilter="0, 0; .2, .5; .8, .5; 1, 0"/>
                                        <p:tgtEl>
                                          <p:spTgt spid="4">
                                            <p:graphicEl>
                                              <a:dgm id="{1E77F8D4-9748-461D-BA2B-8C44AB8292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625" autoRev="1" fill="hold"/>
                                        <p:tgtEl>
                                          <p:spTgt spid="4">
                                            <p:graphicEl>
                                              <a:dgm id="{1E77F8D4-9748-461D-BA2B-8C44AB8292EC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250" tmFilter="0, 0; .2, .5; .8, .5; 1, 0"/>
                                        <p:tgtEl>
                                          <p:spTgt spid="4">
                                            <p:graphicEl>
                                              <a:dgm id="{2B0DFA49-5E77-46AF-B06D-F3BDCFC980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625" autoRev="1" fill="hold"/>
                                        <p:tgtEl>
                                          <p:spTgt spid="4">
                                            <p:graphicEl>
                                              <a:dgm id="{2B0DFA49-5E77-46AF-B06D-F3BDCFC980E0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994190782"/>
              </p:ext>
            </p:extLst>
          </p:nvPr>
        </p:nvGraphicFramePr>
        <p:xfrm>
          <a:off x="485166" y="1541211"/>
          <a:ext cx="4046903" cy="3199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12775" y="692665"/>
            <a:ext cx="2880320" cy="707231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cap="all" dirty="0" err="1" smtClean="0"/>
              <a:t>Сказкотерапия</a:t>
            </a:r>
            <a:r>
              <a:rPr lang="ru-RU" sz="2400" cap="all" dirty="0" smtClean="0"/>
              <a:t> </a:t>
            </a:r>
            <a:endParaRPr lang="ru-RU" sz="1600" cap="all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367937"/>
            <a:ext cx="393439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i="1" dirty="0" smtClean="0">
                <a:latin typeface="Century" pitchFamily="18" charset="0"/>
              </a:rPr>
              <a:t>«</a:t>
            </a:r>
            <a:r>
              <a:rPr lang="ru-RU" i="1" dirty="0">
                <a:latin typeface="Century" pitchFamily="18" charset="0"/>
              </a:rPr>
              <a:t>Сказка является незаменимым </a:t>
            </a:r>
            <a:r>
              <a:rPr lang="ru-RU" i="1" dirty="0" smtClean="0">
                <a:latin typeface="Century" pitchFamily="18" charset="0"/>
              </a:rPr>
              <a:t>инструментом формирования </a:t>
            </a:r>
            <a:r>
              <a:rPr lang="ru-RU" i="1" dirty="0">
                <a:latin typeface="Century" pitchFamily="18" charset="0"/>
              </a:rPr>
              <a:t>нравственно здоровой </a:t>
            </a:r>
            <a:r>
              <a:rPr lang="ru-RU" i="1" dirty="0" smtClean="0">
                <a:latin typeface="Century" pitchFamily="18" charset="0"/>
              </a:rPr>
              <a:t>личности </a:t>
            </a:r>
            <a:r>
              <a:rPr lang="ru-RU" i="1" dirty="0">
                <a:latin typeface="Century" pitchFamily="18" charset="0"/>
              </a:rPr>
              <a:t>ребенка» </a:t>
            </a:r>
            <a:endParaRPr lang="ru-RU" i="1" dirty="0" smtClean="0">
              <a:latin typeface="Century" pitchFamily="18" charset="0"/>
            </a:endParaRPr>
          </a:p>
          <a:p>
            <a:pPr lvl="1" algn="r"/>
            <a:r>
              <a:rPr lang="ru-RU" sz="1400" dirty="0" smtClean="0"/>
              <a:t>Т.Д. </a:t>
            </a:r>
            <a:r>
              <a:rPr lang="ru-RU" sz="1400" dirty="0" err="1" smtClean="0"/>
              <a:t>Зинкевич</a:t>
            </a:r>
            <a:r>
              <a:rPr lang="ru-RU" sz="1400" dirty="0" smtClean="0"/>
              <a:t>-Евстигнеева</a:t>
            </a:r>
            <a:endParaRPr lang="ru-RU" sz="1600" dirty="0"/>
          </a:p>
        </p:txBody>
      </p:sp>
      <p:sp>
        <p:nvSpPr>
          <p:cNvPr id="2" name="AutoShape 4" descr="data:image/jpeg;base64,/9j/4AAQSkZJRgABAQAAAQABAAD/2wCEAAkGBxQSEhUUExQVFhUVFx0aGBgYGR4XGhwXGhkZFxwYGBkZICggGhonHRgXIjEhJSkrLi4uHh8zODMsNygtLisBCgoKDg0OGxAQGzAkHyQsLDQsLyw0NCwsLCwvLCw0LCwvLC8sLCwsLCwsLCwsLCwsLCwsLCwsLCwsLCwsLCwsLP/AABEIAOEA4QMBIgACEQEDEQH/xAAcAAEAAgMBAQEAAAAAAAAAAAAAAwQCBQcGAQj/xABEEAABAwIDBAcFBgMHAwUAAAABAAIRAyEEEjEFIkFREzJhcYGRoQYHQnKxFCNSksHRYoKiQ1OywuHw8RUz0kRjc4OT/8QAGgEBAAMBAQEAAAAAAAAAAAAAAAECAwQFBv/EAC8RAAICAQMDAQUIAwAAAAAAAAABAhEDEiExBEFREyIygZGhBRRCYXGx4fAVUmL/2gAMAwEAAhEDEQA/AO1IiLjNQiIgCIiAIiIAiIgCIiAIiIAiIgCIiAIiIAiIgCIiAIiIAiIgCIiAIiIAiIgCIiAIiIChtbbNDDBpr1AwPMNmTJ8OHasMLt/C1OpiKLv5xPkSuY+9PaTaldzNeihjeU9Z588o8CuesbJJV0kd+LolKCbe7P09TrNd1XNPcQfopF+b6WDqBrXNcBIkAEyO8DRW2VcYwAtq1gDMRUdFtbSqa8fks/s/xI/QqLglP2l2izSvX8Zd9QVap+8PaDNaoPzsb+gClaXwyj6DJ2aO4ouN4f3pYwdZlB38jh9HrYUfey/4sNTPc9w9C0qdJm+izLsdURc6pe9ij8WGqjta5h+pBWwo+87BHUVm99Of8JKaWZvp8q5ie1ReYpe3+z3f+oDfna5n1Cv4b2pwVTq4ugf/ALGj6lRTM3jmuUzcIoKOMpv6tRju5wP0KnCUyoREUAIiIAiIgCIiAIiIAiIgCIiAKttHGCjSqVXaU2l3kJhWV4r3pbS6PDsog71Z0n5GXPrClF8UNc1Hycm29i3PecxvJce9xzGPNUsNRzEN5n/n0WNd2Zx71sNlANz1CDDWkCI6xFtewHzSb0ws99bcHzHjPVytggbreH10UlTZrmFu8d4wcs2M9pEiL3j9VjgKYIc51t4AOzFkOPN0Q1t5nWylxuJyuDt4vIneIhuYCQAL6yL8OcyuduSahHsL3ojc2sBZ5cOQOaxJEweFipH1q7Re7ZPwiJi/Vg6D0UX2iSC6k0gCCACeGgJO6JvaF9p48N/s4kQYPZFrW4WUuMv9Uydz5UxjhZ9Jk/KWnzuVh9qYdaI7w6/dEQvrscMsZSdBvGQWgHUazmM6rGpiGE3aXACAZDTAbABABGt1dR/5+RKMs1A/BUF9QQbRyk8UdSocKjx3sJtHMdqjwgp73SFwtuwON9fRY0GNI3n5TPIkRBvIvraIUtU+WCYYNkS2s3uNjpM38kOzHOEgsdeIkE6ToVIzAAujMRlbLhZzurmloFsvVFzN0/6Y2CXOylpgy21onLeTfMO0gKvqV+L6ENkA2TUFxS4xNheJ4di9Jsf20x2EptosYw02WGdjnO5xmDv0Xn/suUAtrNBJFg8ggEAgxqSdIF1LUZXbbpCZdAAJMuyibOAgwYvBVlkfZr6ozlGE9pJM9jT97VdvXw1M9z3M+oK2WE97tI/9zDVG/K9r/qGrnWIxVenDX20IDmjiIsRfRMXXDsO0lrM7ni4F8oDhqSSBYW7Vf1Zbfmc8ukwv8J3X2Z9pKGOa51EPAYQDnbluRNuatYLGCo+sBpSqZP6GOPq4jwXnvdVgui2e1xsajnPPdMD0arXsk6XYifiqCp/+jZ/RbT908rJFKbUeEeiREWBUIiIAiIgCIiAIiIAuK+8javTYupHVpfdN8LuI8Z8l1zbe0Bh6FWsfgYSO/QDzIX552jVJNzJNyeZNyVdcHf0EPac/BVp81s8QMlBjfiecx7oEAj8pVPCUczmt0zHX6nylWdp1c1SLANAaLQBAEz4rOe8kviemXMNh4bT3QJIL3aWbJAdm7QNP1C1r3hzyQCBrcl2l9StjjqmQEAg5gAGiwDYs4NytgQBB7QtWOqe23gLn9FnhT3kxEyr4kuDQQ0ZRG6IJ7SRqVGKh5nxM/VZ4fDuqOytF9ewAcSeSu16VAPMusAJawEyY+FxMRpqZmVo5Ri9KRNpFdlKq52UNJdrBaJjmZFlnQwz3kjI0ZdSd0CNZMqXGbSzNAYXNmc/O2hzC5JGpVA1nZcmY5eDZt5KFrauqG7Lx2a/hSkRILXiCObZ1VM5eTgR3H9lJ9pLXNcwvGWDvHNvQATGkWAjlCt4DEdJVOemxwc05gGiRAnMCTawvdQ3OKti2a/K38RHeP2lTtxL7RVJjSSeRGjvmKl2pgRSLA3M7NO9Yh0kZcoE8CO9Ua1ItJa4FpGoIgjjoVaLjNWidmXX46qYktcGtiJEHjJANz2q7hMS58PaMrqZMgNJa4u5NbcutEGbRyWrGJeafRl240nK23WebmdTbN5q9gqA6NkF01Hi3cbuYWgnMQMt41KznFKO6M5pUY7fxDnFpJbzaAD1SAQ4kibzGvDRR7Xa4GlSvLGAAdruw9t/FfajekxDWzmGYN6oYA0E2jQWn/VX/AGewv2jaVJuo6UE/LTuf8Ktij7sfCKtqMb8I7McP9nwDaY+Gk2n4uhn1codiYeK9dw6uWm3xAcT6Fqt7ddekzm4uI7GN/dzVlsdu4XfjcT4TlHmGg+K6crPATvcvIiLEkIiIAiIgCIiAIiIDwnvV2hFKnQBAznO75WEQPE3/AJVx6qczv9/75L2Pt7tXpa9Zw0kMb8jJHkXSfFeNpDitD2+mhoxpG02QcpdV/uxbvPf2SPEKtgZNRvVkm8xF9bOtzVzEA08Oxtx0u8dQCBcW0Pw/7hawrGK1an52N1vbJsXUBMAWbIB+IibF1yCe6yjq8ByHqbn9FYpYcfjY3czAu48MrRfem36KLDsa47z8o5wXfTirJpL9CU0W8PRig97bk7rrxlbIINu0aHsWuAWwq16QY9rA8ExeZDoM3B6otNr35WUbNmPLGPGWH5iBJBhpcCSSMoG649bQJjt22VUkuS9hMEabmxVpy8NYSW9IMznPD2wJ6oYDOhJF4upadF7Q4upUt5gkZS2CHublyt+I3JH7ELTfZHagZhkNSW3GRphxnhBEd6kax0tAbUmM4DHFxyxmzAASLCSeQW112KOLfc2TsE3P0fRU5c3M3JWIJbGokEECHWImx7FQ2hhshlrHMbbV4cd4Fwgi5BbfT9FG6o9ghpqNERDhGt4jSCDKjrYpzxDnTeRMakBv0AEKLtExjJPktbP2i5jmNIzNa6zYBMkEbtieOg1UG0mNbVeGmWg2/wDG/LTwUuzKLd6o8uhkQGAyXHtHVEA8tRdV8bXzve+AMziYHLh6LCKXqPT8S6rUR/CO0k/oP8y3+HllIOIIYKYJ3TOcixBgi+dmukjjK0NTWOUD9/WVbxwaGtbEaOYBG6xwktecoLnzfiEyx1UiJq6RlsZu895IGRhPieAgaxmXrfc7gs+LqVTpTpm/8TyP0Dl5Sg0Nwz3Td7w0CNQJBMz8whdQ9zmBy4WpUOtSpb5WgD6ytcW82zl6udYpfI3+1q33rzqKdMDxdLiO8gNW1wtLIxrfwtA8QFoxvvP/ALlY/lYY/wAFMr0CTe55HY+oiKgCIiAIiIAiIgC1ftLtH7PhatTiGkN+d2631K2i8D7z9pgdFRzRANZ0TNt1gtxkuN7WVo8mmGGuaRy/bVSXZfwiNZvxgm8KDB4cvcxg1c4DzN/FQ1XZneK2mx6d31DEU2zqOPATzAI8VGSWmLZ7r2RHtipNUiIDN0DlHDuGngoquUU2QN8ySb6SQBBEcDoomMLjESSeA5qXHPl51hu6JABEcDHbKiKqokrakRfCeU27+Pp+isbMxLmOgNLw4EFmoM9mniq1TQDsnxP+kK/syoWUqz4cLBoeADBuct9Ad2Tr6KMnusS4IdptY12RrC2LmXSd4A5TFrKXA16tQ5AWw2mQQWiCxocAx2USRvujtJPatc52pPeVtcFhXCp0Iq5Kjss7gLRGWoN8mbAZjYC0XWmNUkik6UdyWk+rlY1vRPY41GNLcwEFhDgXG2QdITPEySTFsqtYkOY6ib0WNBY4FzadXo2sElsQ4NAA133aqL73M8AsPRUqgcMpY1oOcuaA2AahzPI146gKyzF1rVnMpvaSx0Zuja0U8sAmALnJeSZbE2gaGLXfYwxGLy1cz6NUFlU1ix0EBzixrCexrWQ3mVXdjKQpVmtnM9xLS5oByue10EibtaCJkdYwOK+0g9tKpTNInODmfNzUaadXOY3cgbBiPjmRodQ7RQ2aQgmbbZdWuHtYxjnZQdzq7rjml3bNwSqNdgdViOjDnfEZDZPMcAthtXEPDW5ak0nttYZiQBMujMb9vYtSy0nlp3/8SuXEr9vZf3uaRV7k2OYA4w5rrkSNHfxN7D9Z4FQ1ahN3Ek9pmwEBT4GgHuOYkANLiRBNu8hRUKWdzW/iIHmtlS28El7aYDaVFg1ylz9NSSREX+I6rtvs1Q+y7Np8CyjnPzEF59SuNPpfaMaym0Wc9jQJmASCbwOZXctuQKTWD4ntaO4b5Hkwq3T7Qs8zr5bRiUdlUIewf3bJPeYaPPf8lvFrdktk1Hdob4NE/Vx8lslSXJwMIiKAEREAREQBERAAuGe2e0+nr1qmoc/Kz/42WEd8HzXW/a3HmhhKjm9dwyM55n7ojuknwXB9puvlGjRCuuD0OghzMq0xxW1rgMw7BaapzG4JAnkNNGeq1+Go5i1v4iBy1V7bVSamURDBlsZHMwfGPBZz3ko/E9F8pFjYBa0Pc6ARFzJgEwbRAJ4HsWtrOz1CRYE2FrDwtos3wKbeqS4zN8wAMQeGodftULbAnsjz/wBJSMPacvIS3bMHukk8yr2zsUKbKkmcwjJGpiz5gi0u18rqgvqvKCkqZZq9jZu2dTe1r6bw1mj87huG+vE8o105qlTxtQAAPcABAE8ILY7oJHcSrOD2q5haDdgblLRaRM5vmvrxsvuDw9Kq57RmYdacuBGvVNhpugX49iyjKUL1cFOPe3RGNqVby4GQQ6WjeBZ0ZzkCXbsC8p/1JxYabmsNM3LRLL5g6ZBkXEQLRYAKdmy6uQtaQSSM9MGSILusRYARMzxChr7PDXBvTUy74gd0N73EwT2aq6zRbqyKxk2M2w6rTyPY3LAAyy0Ne2MpGogMGXKdRlMyJNWjsuo8wWltplwLRlkCb962dPFUqLSxrg9zAXNcRLc8CzBE3MXmw4rXN2i/7zPv9IADmJgZZggAjSTAVPUyT91fMRVL2UfNqV8z8rS3I2zcoytmBmIbwl0qpw8f9P3XxZubwGth48fWVrGOlJGiVInogik50G5DZnvJBHl5qbYTB0ocRIYC46j+HUX4z4KztehSZSZkjNNiDIcCBLoBIad0WvxUOAOWhWfA3twG8jS4M67yx1aoNruUu0bz3ZYU1toNeb5A6oe82GvafRdW2w+arG/ha5x7yQ1p9HrxfuYwVq9Y8crB4ST9QvU7QfmqViNZFNvlAH53n1XXVRPI6uWrNXg2eyWxSafxS78xzD0IVxYsbAAHCyyWBzBERAEREAREQBEXwnnogOee9DHy+nSBMUwaj4/EbMHkHFcqqOzOXoPajaZrVq1WbVH2+Vth6R5rz9NaHu4MejGom02Ky76hiKbZuYmeA5mJVBziTLjcmSeN9VsH/d4YCRNU3vcAEG47Yb4HtWtWUN25fA0ju2yxj6rXP3JygBokBpIAiSG2vcqGpYAeJ/T0+qs4PowWmpmy3D8sZp+GJ0B8+1Uyrx8Fl4M6DJc0RMuAjSZOk8FdruZTe9oph0WJfJgxfLYZRym9vBVsC0F4zCWjeI5hokj0W/2RgnOo53BrulLnH4nRoZA0HfzWmLD6uTTe1HN1WdYY6nuaA9H+F4/mB+o7vVfX0WcTUbIkS0G140dPLhx8/S1sNRed5jQ51yS4E+hiIHas3YFk5iwPkgNN3AkN074AgR+66vuMvJyf5SHhnlKNMQTna06Qc1xrwBESvv2bk+mf5oPrC9CNhNDXMJDS8MOYjMWubEgDWCc1+7gFp9sbNdh35C4PBbma4WkG3VkkXkXWGXp8mPdnXh6rHldRe5BTwTiDGUwJgOBJsTugG9gq7mkagieYjs+qnwbd9pJjLvE9jd79AscXXL3ude5tJmBwF1zpvVR09yJouP8AdtT6L61pcYGpPcvtMankPqQJVjZgb0gLy0NEnekAwLC1+KtJ0mGYY8DpHQAAIFpjdAaNbiwFu9WsXuYekyBvHPMXMgGJ4iC3/YVBoL3AcXH1JWy2xL6zWADda1gAAHcTHEgi6za3jEr4Ove7XCdFs+mTYvzPPibegCz2cMxpTq9xqHhrNSfzZfNbDFUhRwfRi0U20x3uhn6qPZjPvT/AwAfzHT+gea6J7KjwJS1SlLybZERYFQiIgCIiAIiIAtB7cbR6DB1CDDn/AHbe92p8ACVvlzT3o7RzVmUQbU253fM7h+Ueqsjbp8evIkc62g+8cgsMNSzFrfxEDz59iiqHM5bPY9IZnPJAFNpJkwT2N7YkeKTlpjZ7jdbjbT98MBkUxAvIk3MdnVHgsK2GLKbgW74eM+6dwRujNMXnRY4ema1QkzckuIIEAnm62pAUm02RkiRLeQAIGjpaTmdJM8rBZLbTD5kLaolNgs49nqbD9/BRqR9mgczPgN0f5lixskC1zFzA8SdFt+Zclo0ZbpJc4Nb36kj0Gh1Xp6jnMp5cxyMBaAxjmPMGRrMX4rV0Q1j6TspdSa2SWQ49IBDidD+E30kK7QxbWudnqVGgmzXUn2HDQG4uF2dDlxpNye7Z5H2hHJkrStl+57insylUwwZTcHaPFRzQ5wMg6iLSIvzutS+hXpPcyq1mY72YGKeXTutcXuFBhPaKiGlrcQyCCCHSDfvgBfK+MZVgBzXQAOuHfqu+DTfNo8icJrmLLjmMJ6paI63WaexhFitTtnZGHEOc4WEbpykaw0iS0bx9VaLnZYndAhoIkAcgBoqlWiHTNpidYtHDwnvutXBSVS4KQySg7i6Z5avS6J1RoOawbm5ZgHQe2LWVFXcY8ua1/Co5zvGYA8B9VSK8FtOTa4s+ux3pWrnuW8L0eRxJd0gIy6ZMvEO4km9h2Ks6Jtpwnl2rKoItyEeOp9ZUtem1rGfjdJO8DaYALdWmx15rNbP9SxLsdk1Wx8Mu4agW1trC23sph/tG0afI1S89zSXcO4LX7IqFjKrwb5co04g8CDxy+a9Z7nsFmxFSpwp04He4/sEgryN+NjDqJaYSf5HSNuvvSZzcXHuYP3c1Njt3XO/E8/0wz6tKrbUq/fOJ0p0wO4ulzvQNWx2fSy0mA6honvNz6ytMj3PCXBYREWRIREQBERAEREBjUeGguNgASe4XK4J7Q7RNapVqn+0eT4cPTKF1r28x3RYRzROaqRTEawbuP5QVxPajt4t5GOemsRwV14PS6CGzmVaXNbV7ejw4M3qzYEaSJkdzY/mWvw1EuLWjVxA8Se1X9tH7zJwZaJFiYtOnVDB4LPI7ko/E9B9kS7LblZmIc5r3ZSGgmIky7h+4zaxCrbUd95kBkM3W9kWjSZnnN1sQx5c0OcHdGKkPcA7eEDeaCTkEjWbu7FqadQvfmdrqbAaAAWsJ+qzhvNz/AL/aKxW9kNY37rDuFv3PisFbxeGaHkUs7mwIJFza+nBVS0jUHxXRF2jREtAvMtaTB1EwD3hC57LZnDXR3eOHOT5rCjWLTLTBCmp4q8uYx8mTLGyTprHddVd3wB9uqal5PfB58x/EVEx+UQWtM/ibJ0IsTfj9FcrUXgHNQa0mYIkEQesGh129sR2rN+LLZa+m4Gw1ggi5jM0gagwNLdipqVbIgq03ZiYpNnm3M2NeId2jyCnp44XDulbwyteYNzIdm0tA8DrKwoYljQRD4POHHsm4B9NFVrxNiSOZAB8grpu+6KuEZcokxGIDmsGXLlBFiSItEAkwZzEnjKhY0EgHSb92p9AV8WTOPdHn/pKlJJUixNhGOfUEGHElwMEwRvAwBOsK1tgkHJnlpOeJJOfqlxJaOtqOxZbKytY9zzAcQ2ZE23oEbw4X7uSh2ud8N1yNDRxJ5EmTrPZrosdV5a8Fb3JnvLcK1s2qOzEQOBcNYnQDjx7V0/3RYLJhH1ONSofJoA/dcx24+DTp/wB22BYDjHAXmJldq9n6P2bZ9PmyjmPflzfVbdMttXmzh6+VY68sqO+8Lz/e1Y72hwp/4Gr0a0WzKMPpN/A0u8Q0Nk/nW9ST3PMCIiqAiIgCIiAL4vqNF1KVsg5j7ytpB2INPhQpjuL3w4jvgN8JXNHXK9B7S7S6VzyQQ51ao50xMTla3wa0Lz9IKy5bPewQ0QUTabGoSXv4MbcxIGa0kfLmWGz89SqXMaMxDjeCGzx8CQNDxsrDKLhhxlaS6oT8JJjMOzSG/wBapYeo+k7MGkEc2nTWJ4TB0/Rc96tTVeEac2bXEUHNc1r8rm1LOLWxMNIO8ZDQIBHdNrqhW2dE5Hh/EAC5bMSOB8F8btMklz5c/LDb7omZlpm8ERGvGVl9upucyaYyA3BJfu3lrJ6oubc40VYRyx/ghKSMa2yXtkiHQ0EkEakgECDJg8RyPJR1sLVp6teJ77zMadxU9LH02nM2mQYjW0AWiLgk6356ypDtJgc4t6Q5sx3iOtBDLCLCSZ1klW1Zbpom5eDW9K7mfGD9V86Q8m/lH6K63GtA6up36YswgNhpJnMXTcqpWc0xlblgAG5MniexaxdvdFjHMPwt7dRI5WKzq180TmMCBLyYHIZgbKxtM0d3oQdN4mZnhqe/Sy+0MLTc4BrnPNtyAyREv3iYEaKNarU0xZUOX+Lt0P7IWt/EfFv7FX8Ns9j5IcYMARO6SSS1xIh0MBOoU9HZtJwDyXtbxBgk3kxGlufKVX1o3RDmkaxlAETmkcbOnu0V7HYdmf7thayxILieECSeJvZbrZeFokZM0Pa7em9iJGQDXkeR4rYs2OAwB5dLC0QIDpGhIINoA4cSjyRTTZzSz77GjwzXNyNgN3r5QWiC0mmyoSIzEjXVa6lSNSuHdHF8zg3fG6C46zMwO/xXqMdgzQBe5sS4SQSS2BlLtRLspMGbBarZGEc01KkNORp1hwGYEx+55gc1lH3ZSXj6kRylGjTOJxwbHXqgWEWBANh2Bdw25ak1g+J7W+A3iPJpXKPdjs8vx7Sf7JpceN4gX8V1LbD5q02/haXeJ3W+mdd8FphRx9dK8iiux92S2X1HcsrfIF30e3yC2ao7Hb90D+Iud4EmP6QFeWLOMIiKAEREAREQBQV8dTpEdI4NzaEzFu3RTrGpTDhBEhTF07IaOUe0XsFiK1Z78K6lVp1HFwOcCMxkg6zqbrSu9g8e2xw5Pc5p/VdXx2zGNlzmgj8cQ4fMReO1Q0HH+yrvj5hUH9WaO5a3FnZHrMqXZnKn7G2gxoBo18oEQWZ4A5C6rvr4pjYcx4EzemQJgDgBwHqV2Zm0MQ3jSeO0FjvEgkeTQpm7cItUovHa0h7f0d/SqvDjl2Lffpd4o4edrPEhzGmREOBteTGYmCbeQWLdqMmXUGO11I8DIbNuS7r9vwj7PNMGdKrchnW2cCfBZ1di4Wrc0KLp45WmfEKPusOxZfaEe8TgzcVQJGakYtMQDFpgi3p+6+F2HvuvGpAuYPATJldtq+xeBdJ+zUxPKW+QGngqNX3cYA6U3t7nn9U+7+G/maL7Qx+GcidQwxdDar45kQfVsL4dn0yBlrtJIkggAjsu4TbkuoVvdZhSN2pWb4tP1aqVX3TU43cS+e1gIjwVfQmuJP8Acuuuw+Tn7NikiW1GG5EDWwmSBMDgsP8Ao1WCRlIBHGNTaxAPavaYj3S1Phr0zf4mkW7xN1Ure6/GNO4+ke5zmn6dp4qPSyriX0/k0XV4n+I8izZ9X4WmWgndIkRxsbarY4cVRcufJkGRIMwI5CMseHBbV/sLtJmgm2rasiNYg9oHBRt2PjqJipTeCbg7pnncd6zyLJH2mky2vHkdakbDB7Qa/KXBoLRABECeLgbd6hxe03FziyplNE5oEAG+kESb2mVRfhazdaThpqwqnUaQTukFx3tR23GmqyUo3vEo+ml2aPR0cQHSHCXuu5wOcEHgDwAIiBy4qviadNjHtqANDnDINARxOsF1iO7vWswW0XUjZrC3QCBpM8RczxlT4vbDqgaCA2BeJN+Y1AVopWq2Rm8U47Uex912Db9/VAsSGN7gJPhMrc4+qTUrvGohjf5WzH53OWt9icQ+lQY1rc2Yue4mxg6EkGIHOFewQz9FOtSpnPiTV/SF3NrTsedlv1G2egoUgxrWjRoAHcBCkRFgZhERAEREAREQBERAFXr4Gm/rU2E8yBPgdQrCIDXP2Q34XVG/zZh5PzekKJ2zqo6r2O7HAsP5gSP6VtkU2LNDUpVB1qJI4lpa8eUhx8AVTcyiDP8A23c96ie6TlJ816pfCJtwU6ibNCx1Vt2V3xycA8HxIn1U7Np126tp1O4mmf8AMD6K2/ZVE36MA82yw+bIKhdsn8NV47HQ8eMifVWU2RSMm7eaOvSqsHOA8eVMl3orNHa9BxgVGSeBOU/ldBWudgqw06N/iWehDhPiq9Zpgh9F8fJnHlTLvorrIRpR6cFF5CjTpTFN2Qj4WPLD3ZQR6hW21a7erWJ7KjQfOMp9VZTRGhnpIUGLwjagAdwuDxBWqZtasOtSY4c2uLT+VwI/qU1Pb1P42VWfMzN5mnmCm0yKaKDcOaomkw2MF0wCRrE+XKyr1tn1GmXUzEcId9JXosHj6LxFOpTMWhrhI7CNQexW1SWGMjWGeUNjxQwjHCcjSNCYBF+aiZsSnUkNotJGoAH/AAPNerp4HfeXXZIyt4cSSfEmyusphugAnkIVI4EmXl1c2n9PyNF9k+z4Mt0e5uQm2rzkGnLMvuzqf3vYyn6uIA/wuHirO3HSaTObi49zB/5OafBY7Hb/ANx3N0DuaBb8xf5q2TwYri2bFERYkhERAEREAREQBERAEREAREQBERAEREAXxfUQEdag14hzWuHJwB+qqO2RS+EOZ8ji0flBy+ivolg1TtlvHVqz87AfVmVQvw9Ya0w75HgnyeGx5rdopsm2eaxAZ/a0y2Nc7DH5oLfEFfMLSbE0ajgOVOoS0dzQS0eS9Mq2IwNOoZfTY48yBPnqpUhZq2YrEN0qNeP42X82Fv0UtTb1SmJqUCQONNwJ78rsseZU7tkN+B9Rv82ceVTNHhCiqbPqgEB7HgjRzS0+Lmkg/lCv6jIqJrcHt+ljKr3082WmzLvNLSHEkvsewM0W92WyKTJ1IzHvdvH1K8JR9msXRxTnMpjoq268teDlm2aHQbAk6LooCrN2O1H1ERUAREQBERAEREAREQBERAEREAREQBERAEREAREQBERAEREAXxfUQHxfURCAiIhIREQBERAERE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data:image/jpeg;base64,/9j/4AAQSkZJRgABAQAAAQABAAD/2wCEAAkGBxQSEhUUExQVFhUVFx0aGBgYGR4XGhwXGhkZFxwYGBkZICggGhonHRgXIjEhJSkrLi4uHh8zODMsNygtLisBCgoKDg0OGxAQGzAkHyQsLDQsLyw0NCwsLCwvLCw0LCwvLC8sLCwsLCwsLCwsLCwsLCwsLCwsLCwsLCwsLCwsLP/AABEIAOEA4QMBIgACEQEDEQH/xAAcAAEAAgMBAQEAAAAAAAAAAAAAAwQCBQcGAQj/xABEEAABAwIDBAcFBgMHAwUAAAABAAIRAyEEEjEFIkFREzJhcYGRoQYHQnKxFCNSksHRYoKiQ1OywuHw8RUz0kRjc4OT/8QAGgEBAAMBAQEAAAAAAAAAAAAAAAECAwQFBv/EAC8RAAICAQMDAQUIAwAAAAAAAAABAhEDEiExBEFREyIygZGhBRRCYXGx4fAVUmL/2gAMAwEAAhEDEQA/AO1IiLjNQiIgCIiAIiIAiIgCIiAIiIAiIgCIiAIiIAiIgCIiAIiIAiIgCIiAIiIAiIgCIiAIiIChtbbNDDBpr1AwPMNmTJ8OHasMLt/C1OpiKLv5xPkSuY+9PaTaldzNeihjeU9Z588o8CuesbJJV0kd+LolKCbe7P09TrNd1XNPcQfopF+b6WDqBrXNcBIkAEyO8DRW2VcYwAtq1gDMRUdFtbSqa8fks/s/xI/QqLglP2l2izSvX8Zd9QVap+8PaDNaoPzsb+gClaXwyj6DJ2aO4ouN4f3pYwdZlB38jh9HrYUfey/4sNTPc9w9C0qdJm+izLsdURc6pe9ij8WGqjta5h+pBWwo+87BHUVm99Of8JKaWZvp8q5ie1ReYpe3+z3f+oDfna5n1Cv4b2pwVTq4ugf/ALGj6lRTM3jmuUzcIoKOMpv6tRju5wP0KnCUyoREUAIiIAiIgCIiAIiIAiIgCIiAKttHGCjSqVXaU2l3kJhWV4r3pbS6PDsog71Z0n5GXPrClF8UNc1Hycm29i3PecxvJce9xzGPNUsNRzEN5n/n0WNd2Zx71sNlANz1CDDWkCI6xFtewHzSb0ws99bcHzHjPVytggbreH10UlTZrmFu8d4wcs2M9pEiL3j9VjgKYIc51t4AOzFkOPN0Q1t5nWylxuJyuDt4vIneIhuYCQAL6yL8OcyuduSahHsL3ojc2sBZ5cOQOaxJEweFipH1q7Re7ZPwiJi/Vg6D0UX2iSC6k0gCCACeGgJO6JvaF9p48N/s4kQYPZFrW4WUuMv9Uydz5UxjhZ9Jk/KWnzuVh9qYdaI7w6/dEQvrscMsZSdBvGQWgHUazmM6rGpiGE3aXACAZDTAbABABGt1dR/5+RKMs1A/BUF9QQbRyk8UdSocKjx3sJtHMdqjwgp73SFwtuwON9fRY0GNI3n5TPIkRBvIvraIUtU+WCYYNkS2s3uNjpM38kOzHOEgsdeIkE6ToVIzAAujMRlbLhZzurmloFsvVFzN0/6Y2CXOylpgy21onLeTfMO0gKvqV+L6ENkA2TUFxS4xNheJ4di9Jsf20x2EptosYw02WGdjnO5xmDv0Xn/suUAtrNBJFg8ggEAgxqSdIF1LUZXbbpCZdAAJMuyibOAgwYvBVlkfZr6ozlGE9pJM9jT97VdvXw1M9z3M+oK2WE97tI/9zDVG/K9r/qGrnWIxVenDX20IDmjiIsRfRMXXDsO0lrM7ni4F8oDhqSSBYW7Vf1Zbfmc8ukwv8J3X2Z9pKGOa51EPAYQDnbluRNuatYLGCo+sBpSqZP6GOPq4jwXnvdVgui2e1xsajnPPdMD0arXsk6XYifiqCp/+jZ/RbT908rJFKbUeEeiREWBUIiIAiIgCIiAIiIAuK+8javTYupHVpfdN8LuI8Z8l1zbe0Bh6FWsfgYSO/QDzIX552jVJNzJNyeZNyVdcHf0EPac/BVp81s8QMlBjfiecx7oEAj8pVPCUczmt0zHX6nylWdp1c1SLANAaLQBAEz4rOe8kviemXMNh4bT3QJIL3aWbJAdm7QNP1C1r3hzyQCBrcl2l9StjjqmQEAg5gAGiwDYs4NytgQBB7QtWOqe23gLn9FnhT3kxEyr4kuDQQ0ZRG6IJ7SRqVGKh5nxM/VZ4fDuqOytF9ewAcSeSu16VAPMusAJawEyY+FxMRpqZmVo5Ri9KRNpFdlKq52UNJdrBaJjmZFlnQwz3kjI0ZdSd0CNZMqXGbSzNAYXNmc/O2hzC5JGpVA1nZcmY5eDZt5KFrauqG7Lx2a/hSkRILXiCObZ1VM5eTgR3H9lJ9pLXNcwvGWDvHNvQATGkWAjlCt4DEdJVOemxwc05gGiRAnMCTawvdQ3OKti2a/K38RHeP2lTtxL7RVJjSSeRGjvmKl2pgRSLA3M7NO9Yh0kZcoE8CO9Ua1ItJa4FpGoIgjjoVaLjNWidmXX46qYktcGtiJEHjJANz2q7hMS58PaMrqZMgNJa4u5NbcutEGbRyWrGJeafRl240nK23WebmdTbN5q9gqA6NkF01Hi3cbuYWgnMQMt41KznFKO6M5pUY7fxDnFpJbzaAD1SAQ4kibzGvDRR7Xa4GlSvLGAAdruw9t/FfajekxDWzmGYN6oYA0E2jQWn/VX/AGewv2jaVJuo6UE/LTuf8Ktij7sfCKtqMb8I7McP9nwDaY+Gk2n4uhn1codiYeK9dw6uWm3xAcT6Fqt7ddekzm4uI7GN/dzVlsdu4XfjcT4TlHmGg+K6crPATvcvIiLEkIiIAiIgCIiAIiIDwnvV2hFKnQBAznO75WEQPE3/AJVx6qczv9/75L2Pt7tXpa9Zw0kMb8jJHkXSfFeNpDitD2+mhoxpG02QcpdV/uxbvPf2SPEKtgZNRvVkm8xF9bOtzVzEA08Oxtx0u8dQCBcW0Pw/7hawrGK1an52N1vbJsXUBMAWbIB+IibF1yCe6yjq8ByHqbn9FYpYcfjY3czAu48MrRfem36KLDsa47z8o5wXfTirJpL9CU0W8PRig97bk7rrxlbIINu0aHsWuAWwq16QY9rA8ExeZDoM3B6otNr35WUbNmPLGPGWH5iBJBhpcCSSMoG649bQJjt22VUkuS9hMEabmxVpy8NYSW9IMznPD2wJ6oYDOhJF4upadF7Q4upUt5gkZS2CHublyt+I3JH7ELTfZHagZhkNSW3GRphxnhBEd6kax0tAbUmM4DHFxyxmzAASLCSeQW112KOLfc2TsE3P0fRU5c3M3JWIJbGokEECHWImx7FQ2hhshlrHMbbV4cd4Fwgi5BbfT9FG6o9ghpqNERDhGt4jSCDKjrYpzxDnTeRMakBv0AEKLtExjJPktbP2i5jmNIzNa6zYBMkEbtieOg1UG0mNbVeGmWg2/wDG/LTwUuzKLd6o8uhkQGAyXHtHVEA8tRdV8bXzve+AMziYHLh6LCKXqPT8S6rUR/CO0k/oP8y3+HllIOIIYKYJ3TOcixBgi+dmukjjK0NTWOUD9/WVbxwaGtbEaOYBG6xwktecoLnzfiEyx1UiJq6RlsZu895IGRhPieAgaxmXrfc7gs+LqVTpTpm/8TyP0Dl5Sg0Nwz3Td7w0CNQJBMz8whdQ9zmBy4WpUOtSpb5WgD6ytcW82zl6udYpfI3+1q33rzqKdMDxdLiO8gNW1wtLIxrfwtA8QFoxvvP/ALlY/lYY/wAFMr0CTe55HY+oiKgCIiAIiIAiIgC1ftLtH7PhatTiGkN+d2631K2i8D7z9pgdFRzRANZ0TNt1gtxkuN7WVo8mmGGuaRy/bVSXZfwiNZvxgm8KDB4cvcxg1c4DzN/FQ1XZneK2mx6d31DEU2zqOPATzAI8VGSWmLZ7r2RHtipNUiIDN0DlHDuGngoquUU2QN8ySb6SQBBEcDoomMLjESSeA5qXHPl51hu6JABEcDHbKiKqokrakRfCeU27+Pp+isbMxLmOgNLw4EFmoM9mniq1TQDsnxP+kK/syoWUqz4cLBoeADBuct9Ad2Tr6KMnusS4IdptY12RrC2LmXSd4A5TFrKXA16tQ5AWw2mQQWiCxocAx2USRvujtJPatc52pPeVtcFhXCp0Iq5Kjss7gLRGWoN8mbAZjYC0XWmNUkik6UdyWk+rlY1vRPY41GNLcwEFhDgXG2QdITPEySTFsqtYkOY6ib0WNBY4FzadXo2sElsQ4NAA133aqL73M8AsPRUqgcMpY1oOcuaA2AahzPI146gKyzF1rVnMpvaSx0Zuja0U8sAmALnJeSZbE2gaGLXfYwxGLy1cz6NUFlU1ix0EBzixrCexrWQ3mVXdjKQpVmtnM9xLS5oByue10EibtaCJkdYwOK+0g9tKpTNInODmfNzUaadXOY3cgbBiPjmRodQ7RQ2aQgmbbZdWuHtYxjnZQdzq7rjml3bNwSqNdgdViOjDnfEZDZPMcAthtXEPDW5ak0nttYZiQBMujMb9vYtSy0nlp3/8SuXEr9vZf3uaRV7k2OYA4w5rrkSNHfxN7D9Z4FQ1ahN3Ek9pmwEBT4GgHuOYkANLiRBNu8hRUKWdzW/iIHmtlS28El7aYDaVFg1ylz9NSSREX+I6rtvs1Q+y7Np8CyjnPzEF59SuNPpfaMaym0Wc9jQJmASCbwOZXctuQKTWD4ntaO4b5Hkwq3T7Qs8zr5bRiUdlUIewf3bJPeYaPPf8lvFrdktk1Hdob4NE/Vx8lslSXJwMIiKAEREAREQBERAAuGe2e0+nr1qmoc/Kz/42WEd8HzXW/a3HmhhKjm9dwyM55n7ojuknwXB9puvlGjRCuuD0OghzMq0xxW1rgMw7BaapzG4JAnkNNGeq1+Go5i1v4iBy1V7bVSamURDBlsZHMwfGPBZz3ko/E9F8pFjYBa0Pc6ARFzJgEwbRAJ4HsWtrOz1CRYE2FrDwtos3wKbeqS4zN8wAMQeGodftULbAnsjz/wBJSMPacvIS3bMHukk8yr2zsUKbKkmcwjJGpiz5gi0u18rqgvqvKCkqZZq9jZu2dTe1r6bw1mj87huG+vE8o105qlTxtQAAPcABAE8ILY7oJHcSrOD2q5haDdgblLRaRM5vmvrxsvuDw9Kq57RmYdacuBGvVNhpugX49iyjKUL1cFOPe3RGNqVby4GQQ6WjeBZ0ZzkCXbsC8p/1JxYabmsNM3LRLL5g6ZBkXEQLRYAKdmy6uQtaQSSM9MGSILusRYARMzxChr7PDXBvTUy74gd0N73EwT2aq6zRbqyKxk2M2w6rTyPY3LAAyy0Ne2MpGogMGXKdRlMyJNWjsuo8wWltplwLRlkCb962dPFUqLSxrg9zAXNcRLc8CzBE3MXmw4rXN2i/7zPv9IADmJgZZggAjSTAVPUyT91fMRVL2UfNqV8z8rS3I2zcoytmBmIbwl0qpw8f9P3XxZubwGth48fWVrGOlJGiVInogik50G5DZnvJBHl5qbYTB0ocRIYC46j+HUX4z4KztehSZSZkjNNiDIcCBLoBIad0WvxUOAOWhWfA3twG8jS4M67yx1aoNruUu0bz3ZYU1toNeb5A6oe82GvafRdW2w+arG/ha5x7yQ1p9HrxfuYwVq9Y8crB4ST9QvU7QfmqViNZFNvlAH53n1XXVRPI6uWrNXg2eyWxSafxS78xzD0IVxYsbAAHCyyWBzBERAEREAREQBEXwnnogOee9DHy+nSBMUwaj4/EbMHkHFcqqOzOXoPajaZrVq1WbVH2+Vth6R5rz9NaHu4MejGom02Ky76hiKbZuYmeA5mJVBziTLjcmSeN9VsH/d4YCRNU3vcAEG47Yb4HtWtWUN25fA0ju2yxj6rXP3JygBokBpIAiSG2vcqGpYAeJ/T0+qs4PowWmpmy3D8sZp+GJ0B8+1Uyrx8Fl4M6DJc0RMuAjSZOk8FdruZTe9oph0WJfJgxfLYZRym9vBVsC0F4zCWjeI5hokj0W/2RgnOo53BrulLnH4nRoZA0HfzWmLD6uTTe1HN1WdYY6nuaA9H+F4/mB+o7vVfX0WcTUbIkS0G140dPLhx8/S1sNRed5jQ51yS4E+hiIHas3YFk5iwPkgNN3AkN074AgR+66vuMvJyf5SHhnlKNMQTna06Qc1xrwBESvv2bk+mf5oPrC9CNhNDXMJDS8MOYjMWubEgDWCc1+7gFp9sbNdh35C4PBbma4WkG3VkkXkXWGXp8mPdnXh6rHldRe5BTwTiDGUwJgOBJsTugG9gq7mkagieYjs+qnwbd9pJjLvE9jd79AscXXL3ude5tJmBwF1zpvVR09yJouP8AdtT6L61pcYGpPcvtMankPqQJVjZgb0gLy0NEnekAwLC1+KtJ0mGYY8DpHQAAIFpjdAaNbiwFu9WsXuYekyBvHPMXMgGJ4iC3/YVBoL3AcXH1JWy2xL6zWADda1gAAHcTHEgi6za3jEr4Ove7XCdFs+mTYvzPPibegCz2cMxpTq9xqHhrNSfzZfNbDFUhRwfRi0U20x3uhn6qPZjPvT/AwAfzHT+gea6J7KjwJS1SlLybZERYFQiIgCIiAIiIAtB7cbR6DB1CDDn/AHbe92p8ACVvlzT3o7RzVmUQbU253fM7h+Ueqsjbp8evIkc62g+8cgsMNSzFrfxEDz59iiqHM5bPY9IZnPJAFNpJkwT2N7YkeKTlpjZ7jdbjbT98MBkUxAvIk3MdnVHgsK2GLKbgW74eM+6dwRujNMXnRY4ema1QkzckuIIEAnm62pAUm02RkiRLeQAIGjpaTmdJM8rBZLbTD5kLaolNgs49nqbD9/BRqR9mgczPgN0f5lixskC1zFzA8SdFt+Zclo0ZbpJc4Nb36kj0Gh1Xp6jnMp5cxyMBaAxjmPMGRrMX4rV0Q1j6TspdSa2SWQ49IBDidD+E30kK7QxbWudnqVGgmzXUn2HDQG4uF2dDlxpNye7Z5H2hHJkrStl+57insylUwwZTcHaPFRzQ5wMg6iLSIvzutS+hXpPcyq1mY72YGKeXTutcXuFBhPaKiGlrcQyCCCHSDfvgBfK+MZVgBzXQAOuHfqu+DTfNo8icJrmLLjmMJ6paI63WaexhFitTtnZGHEOc4WEbpykaw0iS0bx9VaLnZYndAhoIkAcgBoqlWiHTNpidYtHDwnvutXBSVS4KQySg7i6Z5avS6J1RoOawbm5ZgHQe2LWVFXcY8ua1/Co5zvGYA8B9VSK8FtOTa4s+ux3pWrnuW8L0eRxJd0gIy6ZMvEO4km9h2Ks6Jtpwnl2rKoItyEeOp9ZUtem1rGfjdJO8DaYALdWmx15rNbP9SxLsdk1Wx8Mu4agW1trC23sph/tG0afI1S89zSXcO4LX7IqFjKrwb5co04g8CDxy+a9Z7nsFmxFSpwp04He4/sEgryN+NjDqJaYSf5HSNuvvSZzcXHuYP3c1Njt3XO/E8/0wz6tKrbUq/fOJ0p0wO4ulzvQNWx2fSy0mA6honvNz6ytMj3PCXBYREWRIREQBERAEREBjUeGguNgASe4XK4J7Q7RNapVqn+0eT4cPTKF1r28x3RYRzROaqRTEawbuP5QVxPajt4t5GOemsRwV14PS6CGzmVaXNbV7ejw4M3qzYEaSJkdzY/mWvw1EuLWjVxA8Se1X9tH7zJwZaJFiYtOnVDB4LPI7ko/E9B9kS7LblZmIc5r3ZSGgmIky7h+4zaxCrbUd95kBkM3W9kWjSZnnN1sQx5c0OcHdGKkPcA7eEDeaCTkEjWbu7FqadQvfmdrqbAaAAWsJ+qzhvNz/AL/aKxW9kNY37rDuFv3PisFbxeGaHkUs7mwIJFza+nBVS0jUHxXRF2jREtAvMtaTB1EwD3hC57LZnDXR3eOHOT5rCjWLTLTBCmp4q8uYx8mTLGyTprHddVd3wB9uqal5PfB58x/EVEx+UQWtM/ibJ0IsTfj9FcrUXgHNQa0mYIkEQesGh129sR2rN+LLZa+m4Gw1ggi5jM0gagwNLdipqVbIgq03ZiYpNnm3M2NeId2jyCnp44XDulbwyteYNzIdm0tA8DrKwoYljQRD4POHHsm4B9NFVrxNiSOZAB8grpu+6KuEZcokxGIDmsGXLlBFiSItEAkwZzEnjKhY0EgHSb92p9AV8WTOPdHn/pKlJJUixNhGOfUEGHElwMEwRvAwBOsK1tgkHJnlpOeJJOfqlxJaOtqOxZbKytY9zzAcQ2ZE23oEbw4X7uSh2ud8N1yNDRxJ5EmTrPZrosdV5a8Fb3JnvLcK1s2qOzEQOBcNYnQDjx7V0/3RYLJhH1ONSofJoA/dcx24+DTp/wB22BYDjHAXmJldq9n6P2bZ9PmyjmPflzfVbdMttXmzh6+VY68sqO+8Lz/e1Y72hwp/4Gr0a0WzKMPpN/A0u8Q0Nk/nW9ST3PMCIiqAiIgCIiAL4vqNF1KVsg5j7ytpB2INPhQpjuL3w4jvgN8JXNHXK9B7S7S6VzyQQ51ao50xMTla3wa0Lz9IKy5bPewQ0QUTabGoSXv4MbcxIGa0kfLmWGz89SqXMaMxDjeCGzx8CQNDxsrDKLhhxlaS6oT8JJjMOzSG/wBapYeo+k7MGkEc2nTWJ4TB0/Rc96tTVeEac2bXEUHNc1r8rm1LOLWxMNIO8ZDQIBHdNrqhW2dE5Hh/EAC5bMSOB8F8btMklz5c/LDb7omZlpm8ERGvGVl9upucyaYyA3BJfu3lrJ6oubc40VYRyx/ghKSMa2yXtkiHQ0EkEakgECDJg8RyPJR1sLVp6teJ77zMadxU9LH02nM2mQYjW0AWiLgk6356ypDtJgc4t6Q5sx3iOtBDLCLCSZ1klW1Zbpom5eDW9K7mfGD9V86Q8m/lH6K63GtA6up36YswgNhpJnMXTcqpWc0xlblgAG5MniexaxdvdFjHMPwt7dRI5WKzq180TmMCBLyYHIZgbKxtM0d3oQdN4mZnhqe/Sy+0MLTc4BrnPNtyAyREv3iYEaKNarU0xZUOX+Lt0P7IWt/EfFv7FX8Ns9j5IcYMARO6SSS1xIh0MBOoU9HZtJwDyXtbxBgk3kxGlufKVX1o3RDmkaxlAETmkcbOnu0V7HYdmf7thayxILieECSeJvZbrZeFokZM0Pa7em9iJGQDXkeR4rYs2OAwB5dLC0QIDpGhIINoA4cSjyRTTZzSz77GjwzXNyNgN3r5QWiC0mmyoSIzEjXVa6lSNSuHdHF8zg3fG6C46zMwO/xXqMdgzQBe5sS4SQSS2BlLtRLspMGbBarZGEc01KkNORp1hwGYEx+55gc1lH3ZSXj6kRylGjTOJxwbHXqgWEWBANh2Bdw25ak1g+J7W+A3iPJpXKPdjs8vx7Sf7JpceN4gX8V1LbD5q02/haXeJ3W+mdd8FphRx9dK8iiux92S2X1HcsrfIF30e3yC2ao7Hb90D+Iud4EmP6QFeWLOMIiKAEREAREQBQV8dTpEdI4NzaEzFu3RTrGpTDhBEhTF07IaOUe0XsFiK1Z78K6lVp1HFwOcCMxkg6zqbrSu9g8e2xw5Pc5p/VdXx2zGNlzmgj8cQ4fMReO1Q0HH+yrvj5hUH9WaO5a3FnZHrMqXZnKn7G2gxoBo18oEQWZ4A5C6rvr4pjYcx4EzemQJgDgBwHqV2Zm0MQ3jSeO0FjvEgkeTQpm7cItUovHa0h7f0d/SqvDjl2Lffpd4o4edrPEhzGmREOBteTGYmCbeQWLdqMmXUGO11I8DIbNuS7r9vwj7PNMGdKrchnW2cCfBZ1di4Wrc0KLp45WmfEKPusOxZfaEe8TgzcVQJGakYtMQDFpgi3p+6+F2HvuvGpAuYPATJldtq+xeBdJ+zUxPKW+QGngqNX3cYA6U3t7nn9U+7+G/maL7Qx+GcidQwxdDar45kQfVsL4dn0yBlrtJIkggAjsu4TbkuoVvdZhSN2pWb4tP1aqVX3TU43cS+e1gIjwVfQmuJP8Acuuuw+Tn7NikiW1GG5EDWwmSBMDgsP8Ao1WCRlIBHGNTaxAPavaYj3S1Phr0zf4mkW7xN1Ure6/GNO4+ke5zmn6dp4qPSyriX0/k0XV4n+I8izZ9X4WmWgndIkRxsbarY4cVRcufJkGRIMwI5CMseHBbV/sLtJmgm2rasiNYg9oHBRt2PjqJipTeCbg7pnncd6zyLJH2mky2vHkdakbDB7Qa/KXBoLRABECeLgbd6hxe03FziyplNE5oEAG+kESb2mVRfhazdaThpqwqnUaQTukFx3tR23GmqyUo3vEo+ml2aPR0cQHSHCXuu5wOcEHgDwAIiBy4qviadNjHtqANDnDINARxOsF1iO7vWswW0XUjZrC3QCBpM8RczxlT4vbDqgaCA2BeJN+Y1AVopWq2Rm8U47Uex912Db9/VAsSGN7gJPhMrc4+qTUrvGohjf5WzH53OWt9icQ+lQY1rc2Yue4mxg6EkGIHOFewQz9FOtSpnPiTV/SF3NrTsedlv1G2egoUgxrWjRoAHcBCkRFgZhERAEREAREQBERAFXr4Gm/rU2E8yBPgdQrCIDXP2Q34XVG/zZh5PzekKJ2zqo6r2O7HAsP5gSP6VtkU2LNDUpVB1qJI4lpa8eUhx8AVTcyiDP8A23c96ie6TlJ816pfCJtwU6ibNCx1Vt2V3xycA8HxIn1U7Np126tp1O4mmf8AMD6K2/ZVE36MA82yw+bIKhdsn8NV47HQ8eMifVWU2RSMm7eaOvSqsHOA8eVMl3orNHa9BxgVGSeBOU/ldBWudgqw06N/iWehDhPiq9Zpgh9F8fJnHlTLvorrIRpR6cFF5CjTpTFN2Qj4WPLD3ZQR6hW21a7erWJ7KjQfOMp9VZTRGhnpIUGLwjagAdwuDxBWqZtasOtSY4c2uLT+VwI/qU1Pb1P42VWfMzN5mnmCm0yKaKDcOaomkw2MF0wCRrE+XKyr1tn1GmXUzEcId9JXosHj6LxFOpTMWhrhI7CNQexW1SWGMjWGeUNjxQwjHCcjSNCYBF+aiZsSnUkNotJGoAH/AAPNerp4HfeXXZIyt4cSSfEmyusphugAnkIVI4EmXl1c2n9PyNF9k+z4Mt0e5uQm2rzkGnLMvuzqf3vYyn6uIA/wuHirO3HSaTObi49zB/5OafBY7Hb/ANx3N0DuaBb8xf5q2TwYri2bFERYkhERAEREAREQBERAEREAREQBERAEREAXxfUQEdag14hzWuHJwB+qqO2RS+EOZ8ji0flBy+ivolg1TtlvHVqz87AfVmVQvw9Ya0w75HgnyeGx5rdopsm2eaxAZ/a0y2Nc7DH5oLfEFfMLSbE0ajgOVOoS0dzQS0eS9Mq2IwNOoZfTY48yBPnqpUhZq2YrEN0qNeP42X82Fv0UtTb1SmJqUCQONNwJ78rsseZU7tkN+B9Rv82ceVTNHhCiqbPqgEB7HgjRzS0+Lmkg/lCv6jIqJrcHt+ljKr3082WmzLvNLSHEkvsewM0W92WyKTJ1IzHvdvH1K8JR9msXRxTnMpjoq268teDlm2aHQbAk6LooCrN2O1H1ERUAREQBERAEREAREQBERAEREAREQBERAEREAREQBERAEREAXxfUQHxfURCAiIhIREQBERAEREB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data:image/jpeg;base64,/9j/4AAQSkZJRgABAQAAAQABAAD/2wCEAAkGBxQSEhUUExQVFhUVFx0aGBgYGR4XGhwXGhkZFxwYGBkZICggGhonHRgXIjEhJSkrLi4uHh8zODMsNygtLisBCgoKDg0OGxAQGzAkHyQsLDQsLyw0NCwsLCwvLCw0LCwvLC8sLCwsLCwsLCwsLCwsLCwsLCwsLCwsLCwsLCwsLP/AABEIAOEA4QMBIgACEQEDEQH/xAAcAAEAAgMBAQEAAAAAAAAAAAAAAwQCBQcGAQj/xABEEAABAwIDBAcFBgMHAwUAAAABAAIRAyEEEjEFIkFREzJhcYGRoQYHQnKxFCNSksHRYoKiQ1OywuHw8RUz0kRjc4OT/8QAGgEBAAMBAQEAAAAAAAAAAAAAAAECAwQFBv/EAC8RAAICAQMDAQUIAwAAAAAAAAABAhEDEiExBEFREyIygZGhBRRCYXGx4fAVUmL/2gAMAwEAAhEDEQA/AO1IiLjNQiIgCIiAIiIAiIgCIiAIiIAiIgCIiAIiIAiIgCIiAIiIAiIgCIiAIiIAiIgCIiAIiIChtbbNDDBpr1AwPMNmTJ8OHasMLt/C1OpiKLv5xPkSuY+9PaTaldzNeihjeU9Z588o8CuesbJJV0kd+LolKCbe7P09TrNd1XNPcQfopF+b6WDqBrXNcBIkAEyO8DRW2VcYwAtq1gDMRUdFtbSqa8fks/s/xI/QqLglP2l2izSvX8Zd9QVap+8PaDNaoPzsb+gClaXwyj6DJ2aO4ouN4f3pYwdZlB38jh9HrYUfey/4sNTPc9w9C0qdJm+izLsdURc6pe9ij8WGqjta5h+pBWwo+87BHUVm99Of8JKaWZvp8q5ie1ReYpe3+z3f+oDfna5n1Cv4b2pwVTq4ugf/ALGj6lRTM3jmuUzcIoKOMpv6tRju5wP0KnCUyoREUAIiIAiIgCIiAIiIAiIgCIiAKttHGCjSqVXaU2l3kJhWV4r3pbS6PDsog71Z0n5GXPrClF8UNc1Hycm29i3PecxvJce9xzGPNUsNRzEN5n/n0WNd2Zx71sNlANz1CDDWkCI6xFtewHzSb0ws99bcHzHjPVytggbreH10UlTZrmFu8d4wcs2M9pEiL3j9VjgKYIc51t4AOzFkOPN0Q1t5nWylxuJyuDt4vIneIhuYCQAL6yL8OcyuduSahHsL3ojc2sBZ5cOQOaxJEweFipH1q7Re7ZPwiJi/Vg6D0UX2iSC6k0gCCACeGgJO6JvaF9p48N/s4kQYPZFrW4WUuMv9Uydz5UxjhZ9Jk/KWnzuVh9qYdaI7w6/dEQvrscMsZSdBvGQWgHUazmM6rGpiGE3aXACAZDTAbABABGt1dR/5+RKMs1A/BUF9QQbRyk8UdSocKjx3sJtHMdqjwgp73SFwtuwON9fRY0GNI3n5TPIkRBvIvraIUtU+WCYYNkS2s3uNjpM38kOzHOEgsdeIkE6ToVIzAAujMRlbLhZzurmloFsvVFzN0/6Y2CXOylpgy21onLeTfMO0gKvqV+L6ENkA2TUFxS4xNheJ4di9Jsf20x2EptosYw02WGdjnO5xmDv0Xn/suUAtrNBJFg8ggEAgxqSdIF1LUZXbbpCZdAAJMuyibOAgwYvBVlkfZr6ozlGE9pJM9jT97VdvXw1M9z3M+oK2WE97tI/9zDVG/K9r/qGrnWIxVenDX20IDmjiIsRfRMXXDsO0lrM7ni4F8oDhqSSBYW7Vf1Zbfmc8ukwv8J3X2Z9pKGOa51EPAYQDnbluRNuatYLGCo+sBpSqZP6GOPq4jwXnvdVgui2e1xsajnPPdMD0arXsk6XYifiqCp/+jZ/RbT908rJFKbUeEeiREWBUIiIAiIgCIiAIiIAuK+8javTYupHVpfdN8LuI8Z8l1zbe0Bh6FWsfgYSO/QDzIX552jVJNzJNyeZNyVdcHf0EPac/BVp81s8QMlBjfiecx7oEAj8pVPCUczmt0zHX6nylWdp1c1SLANAaLQBAEz4rOe8kviemXMNh4bT3QJIL3aWbJAdm7QNP1C1r3hzyQCBrcl2l9StjjqmQEAg5gAGiwDYs4NytgQBB7QtWOqe23gLn9FnhT3kxEyr4kuDQQ0ZRG6IJ7SRqVGKh5nxM/VZ4fDuqOytF9ewAcSeSu16VAPMusAJawEyY+FxMRpqZmVo5Ri9KRNpFdlKq52UNJdrBaJjmZFlnQwz3kjI0ZdSd0CNZMqXGbSzNAYXNmc/O2hzC5JGpVA1nZcmY5eDZt5KFrauqG7Lx2a/hSkRILXiCObZ1VM5eTgR3H9lJ9pLXNcwvGWDvHNvQATGkWAjlCt4DEdJVOemxwc05gGiRAnMCTawvdQ3OKti2a/K38RHeP2lTtxL7RVJjSSeRGjvmKl2pgRSLA3M7NO9Yh0kZcoE8CO9Ua1ItJa4FpGoIgjjoVaLjNWidmXX46qYktcGtiJEHjJANz2q7hMS58PaMrqZMgNJa4u5NbcutEGbRyWrGJeafRl240nK23WebmdTbN5q9gqA6NkF01Hi3cbuYWgnMQMt41KznFKO6M5pUY7fxDnFpJbzaAD1SAQ4kibzGvDRR7Xa4GlSvLGAAdruw9t/FfajekxDWzmGYN6oYA0E2jQWn/VX/AGewv2jaVJuo6UE/LTuf8Ktij7sfCKtqMb8I7McP9nwDaY+Gk2n4uhn1codiYeK9dw6uWm3xAcT6Fqt7ddekzm4uI7GN/dzVlsdu4XfjcT4TlHmGg+K6crPATvcvIiLEkIiIAiIgCIiAIiIDwnvV2hFKnQBAznO75WEQPE3/AJVx6qczv9/75L2Pt7tXpa9Zw0kMb8jJHkXSfFeNpDitD2+mhoxpG02QcpdV/uxbvPf2SPEKtgZNRvVkm8xF9bOtzVzEA08Oxtx0u8dQCBcW0Pw/7hawrGK1an52N1vbJsXUBMAWbIB+IibF1yCe6yjq8ByHqbn9FYpYcfjY3czAu48MrRfem36KLDsa47z8o5wXfTirJpL9CU0W8PRig97bk7rrxlbIINu0aHsWuAWwq16QY9rA8ExeZDoM3B6otNr35WUbNmPLGPGWH5iBJBhpcCSSMoG649bQJjt22VUkuS9hMEabmxVpy8NYSW9IMznPD2wJ6oYDOhJF4upadF7Q4upUt5gkZS2CHublyt+I3JH7ELTfZHagZhkNSW3GRphxnhBEd6kax0tAbUmM4DHFxyxmzAASLCSeQW112KOLfc2TsE3P0fRU5c3M3JWIJbGokEECHWImx7FQ2hhshlrHMbbV4cd4Fwgi5BbfT9FG6o9ghpqNERDhGt4jSCDKjrYpzxDnTeRMakBv0AEKLtExjJPktbP2i5jmNIzNa6zYBMkEbtieOg1UG0mNbVeGmWg2/wDG/LTwUuzKLd6o8uhkQGAyXHtHVEA8tRdV8bXzve+AMziYHLh6LCKXqPT8S6rUR/CO0k/oP8y3+HllIOIIYKYJ3TOcixBgi+dmukjjK0NTWOUD9/WVbxwaGtbEaOYBG6xwktecoLnzfiEyx1UiJq6RlsZu895IGRhPieAgaxmXrfc7gs+LqVTpTpm/8TyP0Dl5Sg0Nwz3Td7w0CNQJBMz8whdQ9zmBy4WpUOtSpb5WgD6ytcW82zl6udYpfI3+1q33rzqKdMDxdLiO8gNW1wtLIxrfwtA8QFoxvvP/ALlY/lYY/wAFMr0CTe55HY+oiKgCIiAIiIAiIgC1ftLtH7PhatTiGkN+d2631K2i8D7z9pgdFRzRANZ0TNt1gtxkuN7WVo8mmGGuaRy/bVSXZfwiNZvxgm8KDB4cvcxg1c4DzN/FQ1XZneK2mx6d31DEU2zqOPATzAI8VGSWmLZ7r2RHtipNUiIDN0DlHDuGngoquUU2QN8ySb6SQBBEcDoomMLjESSeA5qXHPl51hu6JABEcDHbKiKqokrakRfCeU27+Pp+isbMxLmOgNLw4EFmoM9mniq1TQDsnxP+kK/syoWUqz4cLBoeADBuct9Ad2Tr6KMnusS4IdptY12RrC2LmXSd4A5TFrKXA16tQ5AWw2mQQWiCxocAx2USRvujtJPatc52pPeVtcFhXCp0Iq5Kjss7gLRGWoN8mbAZjYC0XWmNUkik6UdyWk+rlY1vRPY41GNLcwEFhDgXG2QdITPEySTFsqtYkOY6ib0WNBY4FzadXo2sElsQ4NAA133aqL73M8AsPRUqgcMpY1oOcuaA2AahzPI146gKyzF1rVnMpvaSx0Zuja0U8sAmALnJeSZbE2gaGLXfYwxGLy1cz6NUFlU1ix0EBzixrCexrWQ3mVXdjKQpVmtnM9xLS5oByue10EibtaCJkdYwOK+0g9tKpTNInODmfNzUaadXOY3cgbBiPjmRodQ7RQ2aQgmbbZdWuHtYxjnZQdzq7rjml3bNwSqNdgdViOjDnfEZDZPMcAthtXEPDW5ak0nttYZiQBMujMb9vYtSy0nlp3/8SuXEr9vZf3uaRV7k2OYA4w5rrkSNHfxN7D9Z4FQ1ahN3Ek9pmwEBT4GgHuOYkANLiRBNu8hRUKWdzW/iIHmtlS28El7aYDaVFg1ylz9NSSREX+I6rtvs1Q+y7Np8CyjnPzEF59SuNPpfaMaym0Wc9jQJmASCbwOZXctuQKTWD4ntaO4b5Hkwq3T7Qs8zr5bRiUdlUIewf3bJPeYaPPf8lvFrdktk1Hdob4NE/Vx8lslSXJwMIiKAEREAREQBERAAuGe2e0+nr1qmoc/Kz/42WEd8HzXW/a3HmhhKjm9dwyM55n7ojuknwXB9puvlGjRCuuD0OghzMq0xxW1rgMw7BaapzG4JAnkNNGeq1+Go5i1v4iBy1V7bVSamURDBlsZHMwfGPBZz3ko/E9F8pFjYBa0Pc6ARFzJgEwbRAJ4HsWtrOz1CRYE2FrDwtos3wKbeqS4zN8wAMQeGodftULbAnsjz/wBJSMPacvIS3bMHukk8yr2zsUKbKkmcwjJGpiz5gi0u18rqgvqvKCkqZZq9jZu2dTe1r6bw1mj87huG+vE8o105qlTxtQAAPcABAE8ILY7oJHcSrOD2q5haDdgblLRaRM5vmvrxsvuDw9Kq57RmYdacuBGvVNhpugX49iyjKUL1cFOPe3RGNqVby4GQQ6WjeBZ0ZzkCXbsC8p/1JxYabmsNM3LRLL5g6ZBkXEQLRYAKdmy6uQtaQSSM9MGSILusRYARMzxChr7PDXBvTUy74gd0N73EwT2aq6zRbqyKxk2M2w6rTyPY3LAAyy0Ne2MpGogMGXKdRlMyJNWjsuo8wWltplwLRlkCb962dPFUqLSxrg9zAXNcRLc8CzBE3MXmw4rXN2i/7zPv9IADmJgZZggAjSTAVPUyT91fMRVL2UfNqV8z8rS3I2zcoytmBmIbwl0qpw8f9P3XxZubwGth48fWVrGOlJGiVInogik50G5DZnvJBHl5qbYTB0ocRIYC46j+HUX4z4KztehSZSZkjNNiDIcCBLoBIad0WvxUOAOWhWfA3twG8jS4M67yx1aoNruUu0bz3ZYU1toNeb5A6oe82GvafRdW2w+arG/ha5x7yQ1p9HrxfuYwVq9Y8crB4ST9QvU7QfmqViNZFNvlAH53n1XXVRPI6uWrNXg2eyWxSafxS78xzD0IVxYsbAAHCyyWBzBERAEREAREQBEXwnnogOee9DHy+nSBMUwaj4/EbMHkHFcqqOzOXoPajaZrVq1WbVH2+Vth6R5rz9NaHu4MejGom02Ky76hiKbZuYmeA5mJVBziTLjcmSeN9VsH/d4YCRNU3vcAEG47Yb4HtWtWUN25fA0ju2yxj6rXP3JygBokBpIAiSG2vcqGpYAeJ/T0+qs4PowWmpmy3D8sZp+GJ0B8+1Uyrx8Fl4M6DJc0RMuAjSZOk8FdruZTe9oph0WJfJgxfLYZRym9vBVsC0F4zCWjeI5hokj0W/2RgnOo53BrulLnH4nRoZA0HfzWmLD6uTTe1HN1WdYY6nuaA9H+F4/mB+o7vVfX0WcTUbIkS0G140dPLhx8/S1sNRed5jQ51yS4E+hiIHas3YFk5iwPkgNN3AkN074AgR+66vuMvJyf5SHhnlKNMQTna06Qc1xrwBESvv2bk+mf5oPrC9CNhNDXMJDS8MOYjMWubEgDWCc1+7gFp9sbNdh35C4PBbma4WkG3VkkXkXWGXp8mPdnXh6rHldRe5BTwTiDGUwJgOBJsTugG9gq7mkagieYjs+qnwbd9pJjLvE9jd79AscXXL3ude5tJmBwF1zpvVR09yJouP8AdtT6L61pcYGpPcvtMankPqQJVjZgb0gLy0NEnekAwLC1+KtJ0mGYY8DpHQAAIFpjdAaNbiwFu9WsXuYekyBvHPMXMgGJ4iC3/YVBoL3AcXH1JWy2xL6zWADda1gAAHcTHEgi6za3jEr4Ove7XCdFs+mTYvzPPibegCz2cMxpTq9xqHhrNSfzZfNbDFUhRwfRi0U20x3uhn6qPZjPvT/AwAfzHT+gea6J7KjwJS1SlLybZERYFQiIgCIiAIiIAtB7cbR6DB1CDDn/AHbe92p8ACVvlzT3o7RzVmUQbU253fM7h+Ueqsjbp8evIkc62g+8cgsMNSzFrfxEDz59iiqHM5bPY9IZnPJAFNpJkwT2N7YkeKTlpjZ7jdbjbT98MBkUxAvIk3MdnVHgsK2GLKbgW74eM+6dwRujNMXnRY4ema1QkzckuIIEAnm62pAUm02RkiRLeQAIGjpaTmdJM8rBZLbTD5kLaolNgs49nqbD9/BRqR9mgczPgN0f5lixskC1zFzA8SdFt+Zclo0ZbpJc4Nb36kj0Gh1Xp6jnMp5cxyMBaAxjmPMGRrMX4rV0Q1j6TspdSa2SWQ49IBDidD+E30kK7QxbWudnqVGgmzXUn2HDQG4uF2dDlxpNye7Z5H2hHJkrStl+57insylUwwZTcHaPFRzQ5wMg6iLSIvzutS+hXpPcyq1mY72YGKeXTutcXuFBhPaKiGlrcQyCCCHSDfvgBfK+MZVgBzXQAOuHfqu+DTfNo8icJrmLLjmMJ6paI63WaexhFitTtnZGHEOc4WEbpykaw0iS0bx9VaLnZYndAhoIkAcgBoqlWiHTNpidYtHDwnvutXBSVS4KQySg7i6Z5avS6J1RoOawbm5ZgHQe2LWVFXcY8ua1/Co5zvGYA8B9VSK8FtOTa4s+ux3pWrnuW8L0eRxJd0gIy6ZMvEO4km9h2Ks6Jtpwnl2rKoItyEeOp9ZUtem1rGfjdJO8DaYALdWmx15rNbP9SxLsdk1Wx8Mu4agW1trC23sph/tG0afI1S89zSXcO4LX7IqFjKrwb5co04g8CDxy+a9Z7nsFmxFSpwp04He4/sEgryN+NjDqJaYSf5HSNuvvSZzcXHuYP3c1Njt3XO/E8/0wz6tKrbUq/fOJ0p0wO4ulzvQNWx2fSy0mA6honvNz6ytMj3PCXBYREWRIREQBERAEREBjUeGguNgASe4XK4J7Q7RNapVqn+0eT4cPTKF1r28x3RYRzROaqRTEawbuP5QVxPajt4t5GOemsRwV14PS6CGzmVaXNbV7ejw4M3qzYEaSJkdzY/mWvw1EuLWjVxA8Se1X9tH7zJwZaJFiYtOnVDB4LPI7ko/E9B9kS7LblZmIc5r3ZSGgmIky7h+4zaxCrbUd95kBkM3W9kWjSZnnN1sQx5c0OcHdGKkPcA7eEDeaCTkEjWbu7FqadQvfmdrqbAaAAWsJ+qzhvNz/AL/aKxW9kNY37rDuFv3PisFbxeGaHkUs7mwIJFza+nBVS0jUHxXRF2jREtAvMtaTB1EwD3hC57LZnDXR3eOHOT5rCjWLTLTBCmp4q8uYx8mTLGyTprHddVd3wB9uqal5PfB58x/EVEx+UQWtM/ibJ0IsTfj9FcrUXgHNQa0mYIkEQesGh129sR2rN+LLZa+m4Gw1ggi5jM0gagwNLdipqVbIgq03ZiYpNnm3M2NeId2jyCnp44XDulbwyteYNzIdm0tA8DrKwoYljQRD4POHHsm4B9NFVrxNiSOZAB8grpu+6KuEZcokxGIDmsGXLlBFiSItEAkwZzEnjKhY0EgHSb92p9AV8WTOPdHn/pKlJJUixNhGOfUEGHElwMEwRvAwBOsK1tgkHJnlpOeJJOfqlxJaOtqOxZbKytY9zzAcQ2ZE23oEbw4X7uSh2ud8N1yNDRxJ5EmTrPZrosdV5a8Fb3JnvLcK1s2qOzEQOBcNYnQDjx7V0/3RYLJhH1ONSofJoA/dcx24+DTp/wB22BYDjHAXmJldq9n6P2bZ9PmyjmPflzfVbdMttXmzh6+VY68sqO+8Lz/e1Y72hwp/4Gr0a0WzKMPpN/A0u8Q0Nk/nW9ST3PMCIiqAiIgCIiAL4vqNF1KVsg5j7ytpB2INPhQpjuL3w4jvgN8JXNHXK9B7S7S6VzyQQ51ao50xMTla3wa0Lz9IKy5bPewQ0QUTabGoSXv4MbcxIGa0kfLmWGz89SqXMaMxDjeCGzx8CQNDxsrDKLhhxlaS6oT8JJjMOzSG/wBapYeo+k7MGkEc2nTWJ4TB0/Rc96tTVeEac2bXEUHNc1r8rm1LOLWxMNIO8ZDQIBHdNrqhW2dE5Hh/EAC5bMSOB8F8btMklz5c/LDb7omZlpm8ERGvGVl9upucyaYyA3BJfu3lrJ6oubc40VYRyx/ghKSMa2yXtkiHQ0EkEakgECDJg8RyPJR1sLVp6teJ77zMadxU9LH02nM2mQYjW0AWiLgk6356ypDtJgc4t6Q5sx3iOtBDLCLCSZ1klW1Zbpom5eDW9K7mfGD9V86Q8m/lH6K63GtA6up36YswgNhpJnMXTcqpWc0xlblgAG5MniexaxdvdFjHMPwt7dRI5WKzq180TmMCBLyYHIZgbKxtM0d3oQdN4mZnhqe/Sy+0MLTc4BrnPNtyAyREv3iYEaKNarU0xZUOX+Lt0P7IWt/EfFv7FX8Ns9j5IcYMARO6SSS1xIh0MBOoU9HZtJwDyXtbxBgk3kxGlufKVX1o3RDmkaxlAETmkcbOnu0V7HYdmf7thayxILieECSeJvZbrZeFokZM0Pa7em9iJGQDXkeR4rYs2OAwB5dLC0QIDpGhIINoA4cSjyRTTZzSz77GjwzXNyNgN3r5QWiC0mmyoSIzEjXVa6lSNSuHdHF8zg3fG6C46zMwO/xXqMdgzQBe5sS4SQSS2BlLtRLspMGbBarZGEc01KkNORp1hwGYEx+55gc1lH3ZSXj6kRylGjTOJxwbHXqgWEWBANh2Bdw25ak1g+J7W+A3iPJpXKPdjs8vx7Sf7JpceN4gX8V1LbD5q02/haXeJ3W+mdd8FphRx9dK8iiux92S2X1HcsrfIF30e3yC2ao7Hb90D+Iud4EmP6QFeWLOMIiKAEREAREQBQV8dTpEdI4NzaEzFu3RTrGpTDhBEhTF07IaOUe0XsFiK1Z78K6lVp1HFwOcCMxkg6zqbrSu9g8e2xw5Pc5p/VdXx2zGNlzmgj8cQ4fMReO1Q0HH+yrvj5hUH9WaO5a3FnZHrMqXZnKn7G2gxoBo18oEQWZ4A5C6rvr4pjYcx4EzemQJgDgBwHqV2Zm0MQ3jSeO0FjvEgkeTQpm7cItUovHa0h7f0d/SqvDjl2Lffpd4o4edrPEhzGmREOBteTGYmCbeQWLdqMmXUGO11I8DIbNuS7r9vwj7PNMGdKrchnW2cCfBZ1di4Wrc0KLp45WmfEKPusOxZfaEe8TgzcVQJGakYtMQDFpgi3p+6+F2HvuvGpAuYPATJldtq+xeBdJ+zUxPKW+QGngqNX3cYA6U3t7nn9U+7+G/maL7Qx+GcidQwxdDar45kQfVsL4dn0yBlrtJIkggAjsu4TbkuoVvdZhSN2pWb4tP1aqVX3TU43cS+e1gIjwVfQmuJP8Acuuuw+Tn7NikiW1GG5EDWwmSBMDgsP8Ao1WCRlIBHGNTaxAPavaYj3S1Phr0zf4mkW7xN1Ure6/GNO4+ke5zmn6dp4qPSyriX0/k0XV4n+I8izZ9X4WmWgndIkRxsbarY4cVRcufJkGRIMwI5CMseHBbV/sLtJmgm2rasiNYg9oHBRt2PjqJipTeCbg7pnncd6zyLJH2mky2vHkdakbDB7Qa/KXBoLRABECeLgbd6hxe03FziyplNE5oEAG+kESb2mVRfhazdaThpqwqnUaQTukFx3tR23GmqyUo3vEo+ml2aPR0cQHSHCXuu5wOcEHgDwAIiBy4qviadNjHtqANDnDINARxOsF1iO7vWswW0XUjZrC3QCBpM8RczxlT4vbDqgaCA2BeJN+Y1AVopWq2Rm8U47Uex912Db9/VAsSGN7gJPhMrc4+qTUrvGohjf5WzH53OWt9icQ+lQY1rc2Yue4mxg6EkGIHOFewQz9FOtSpnPiTV/SF3NrTsedlv1G2egoUgxrWjRoAHcBCkRFgZhERAEREAREQBERAFXr4Gm/rU2E8yBPgdQrCIDXP2Q34XVG/zZh5PzekKJ2zqo6r2O7HAsP5gSP6VtkU2LNDUpVB1qJI4lpa8eUhx8AVTcyiDP8A23c96ie6TlJ816pfCJtwU6ibNCx1Vt2V3xycA8HxIn1U7Np126tp1O4mmf8AMD6K2/ZVE36MA82yw+bIKhdsn8NV47HQ8eMifVWU2RSMm7eaOvSqsHOA8eVMl3orNHa9BxgVGSeBOU/ldBWudgqw06N/iWehDhPiq9Zpgh9F8fJnHlTLvorrIRpR6cFF5CjTpTFN2Qj4WPLD3ZQR6hW21a7erWJ7KjQfOMp9VZTRGhnpIUGLwjagAdwuDxBWqZtasOtSY4c2uLT+VwI/qU1Pb1P42VWfMzN5mnmCm0yKaKDcOaomkw2MF0wCRrE+XKyr1tn1GmXUzEcId9JXosHj6LxFOpTMWhrhI7CNQexW1SWGMjWGeUNjxQwjHCcjSNCYBF+aiZsSnUkNotJGoAH/AAPNerp4HfeXXZIyt4cSSfEmyusphugAnkIVI4EmXl1c2n9PyNF9k+z4Mt0e5uQm2rzkGnLMvuzqf3vYyn6uIA/wuHirO3HSaTObi49zB/5OafBY7Hb/ANx3N0DuaBb8xf5q2TwYri2bFERYkhERAEREAREQBERAEREAREQBERAEREAXxfUQEdag14hzWuHJwB+qqO2RS+EOZ8ji0flBy+ivolg1TtlvHVqz87AfVmVQvw9Ya0w75HgnyeGx5rdopsm2eaxAZ/a0y2Nc7DH5oLfEFfMLSbE0ajgOVOoS0dzQS0eS9Mq2IwNOoZfTY48yBPnqpUhZq2YrEN0qNeP42X82Fv0UtTb1SmJqUCQONNwJ78rsseZU7tkN+B9Rv82ceVTNHhCiqbPqgEB7HgjRzS0+Lmkg/lCv6jIqJrcHt+ljKr3082WmzLvNLSHEkvsewM0W92WyKTJ1IzHvdvH1K8JR9msXRxTnMpjoq268teDlm2aHQbAk6LooCrN2O1H1ERUAREQBERAEREAREQBERAEREAREQBERAEREAREQBERAEREAXxfUQHxfURCAiIhIREQBERAEREB/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0" descr="data:image/jpeg;base64,/9j/4AAQSkZJRgABAQAAAQABAAD/2wCEAAkGBxQSEhUUExQVFhUVFx0aGBgYGR4XGhwXGhkZFxwYGBkZICggGhonHRgXIjEhJSkrLi4uHh8zODMsNygtLisBCgoKDg0OGxAQGzAkHyQsLDQsLyw0NCwsLCwvLCw0LCwvLC8sLCwsLCwsLCwsLCwsLCwsLCwsLCwsLCwsLCwsLP/AABEIAOEA4QMBIgACEQEDEQH/xAAcAAEAAgMBAQEAAAAAAAAAAAAAAwQCBQcGAQj/xABEEAABAwIDBAcFBgMHAwUAAAABAAIRAyEEEjEFIkFREzJhcYGRoQYHQnKxFCNSksHRYoKiQ1OywuHw8RUz0kRjc4OT/8QAGgEBAAMBAQEAAAAAAAAAAAAAAAECAwQFBv/EAC8RAAICAQMDAQUIAwAAAAAAAAABAhEDEiExBEFREyIygZGhBRRCYXGx4fAVUmL/2gAMAwEAAhEDEQA/AO1IiLjNQiIgCIiAIiIAiIgCIiAIiIAiIgCIiAIiIAiIgCIiAIiIAiIgCIiAIiIAiIgCIiAIiIChtbbNDDBpr1AwPMNmTJ8OHasMLt/C1OpiKLv5xPkSuY+9PaTaldzNeihjeU9Z588o8CuesbJJV0kd+LolKCbe7P09TrNd1XNPcQfopF+b6WDqBrXNcBIkAEyO8DRW2VcYwAtq1gDMRUdFtbSqa8fks/s/xI/QqLglP2l2izSvX8Zd9QVap+8PaDNaoPzsb+gClaXwyj6DJ2aO4ouN4f3pYwdZlB38jh9HrYUfey/4sNTPc9w9C0qdJm+izLsdURc6pe9ij8WGqjta5h+pBWwo+87BHUVm99Of8JKaWZvp8q5ie1ReYpe3+z3f+oDfna5n1Cv4b2pwVTq4ugf/ALGj6lRTM3jmuUzcIoKOMpv6tRju5wP0KnCUyoREUAIiIAiIgCIiAIiIAiIgCIiAKttHGCjSqVXaU2l3kJhWV4r3pbS6PDsog71Z0n5GXPrClF8UNc1Hycm29i3PecxvJce9xzGPNUsNRzEN5n/n0WNd2Zx71sNlANz1CDDWkCI6xFtewHzSb0ws99bcHzHjPVytggbreH10UlTZrmFu8d4wcs2M9pEiL3j9VjgKYIc51t4AOzFkOPN0Q1t5nWylxuJyuDt4vIneIhuYCQAL6yL8OcyuduSahHsL3ojc2sBZ5cOQOaxJEweFipH1q7Re7ZPwiJi/Vg6D0UX2iSC6k0gCCACeGgJO6JvaF9p48N/s4kQYPZFrW4WUuMv9Uydz5UxjhZ9Jk/KWnzuVh9qYdaI7w6/dEQvrscMsZSdBvGQWgHUazmM6rGpiGE3aXACAZDTAbABABGt1dR/5+RKMs1A/BUF9QQbRyk8UdSocKjx3sJtHMdqjwgp73SFwtuwON9fRY0GNI3n5TPIkRBvIvraIUtU+WCYYNkS2s3uNjpM38kOzHOEgsdeIkE6ToVIzAAujMRlbLhZzurmloFsvVFzN0/6Y2CXOylpgy21onLeTfMO0gKvqV+L6ENkA2TUFxS4xNheJ4di9Jsf20x2EptosYw02WGdjnO5xmDv0Xn/suUAtrNBJFg8ggEAgxqSdIF1LUZXbbpCZdAAJMuyibOAgwYvBVlkfZr6ozlGE9pJM9jT97VdvXw1M9z3M+oK2WE97tI/9zDVG/K9r/qGrnWIxVenDX20IDmjiIsRfRMXXDsO0lrM7ni4F8oDhqSSBYW7Vf1Zbfmc8ukwv8J3X2Z9pKGOa51EPAYQDnbluRNuatYLGCo+sBpSqZP6GOPq4jwXnvdVgui2e1xsajnPPdMD0arXsk6XYifiqCp/+jZ/RbT908rJFKbUeEeiREWBUIiIAiIgCIiAIiIAuK+8javTYupHVpfdN8LuI8Z8l1zbe0Bh6FWsfgYSO/QDzIX552jVJNzJNyeZNyVdcHf0EPac/BVp81s8QMlBjfiecx7oEAj8pVPCUczmt0zHX6nylWdp1c1SLANAaLQBAEz4rOe8kviemXMNh4bT3QJIL3aWbJAdm7QNP1C1r3hzyQCBrcl2l9StjjqmQEAg5gAGiwDYs4NytgQBB7QtWOqe23gLn9FnhT3kxEyr4kuDQQ0ZRG6IJ7SRqVGKh5nxM/VZ4fDuqOytF9ewAcSeSu16VAPMusAJawEyY+FxMRpqZmVo5Ri9KRNpFdlKq52UNJdrBaJjmZFlnQwz3kjI0ZdSd0CNZMqXGbSzNAYXNmc/O2hzC5JGpVA1nZcmY5eDZt5KFrauqG7Lx2a/hSkRILXiCObZ1VM5eTgR3H9lJ9pLXNcwvGWDvHNvQATGkWAjlCt4DEdJVOemxwc05gGiRAnMCTawvdQ3OKti2a/K38RHeP2lTtxL7RVJjSSeRGjvmKl2pgRSLA3M7NO9Yh0kZcoE8CO9Ua1ItJa4FpGoIgjjoVaLjNWidmXX46qYktcGtiJEHjJANz2q7hMS58PaMrqZMgNJa4u5NbcutEGbRyWrGJeafRl240nK23WebmdTbN5q9gqA6NkF01Hi3cbuYWgnMQMt41KznFKO6M5pUY7fxDnFpJbzaAD1SAQ4kibzGvDRR7Xa4GlSvLGAAdruw9t/FfajekxDWzmGYN6oYA0E2jQWn/VX/AGewv2jaVJuo6UE/LTuf8Ktij7sfCKtqMb8I7McP9nwDaY+Gk2n4uhn1codiYeK9dw6uWm3xAcT6Fqt7ddekzm4uI7GN/dzVlsdu4XfjcT4TlHmGg+K6crPATvcvIiLEkIiIAiIgCIiAIiIDwnvV2hFKnQBAznO75WEQPE3/AJVx6qczv9/75L2Pt7tXpa9Zw0kMb8jJHkXSfFeNpDitD2+mhoxpG02QcpdV/uxbvPf2SPEKtgZNRvVkm8xF9bOtzVzEA08Oxtx0u8dQCBcW0Pw/7hawrGK1an52N1vbJsXUBMAWbIB+IibF1yCe6yjq8ByHqbn9FYpYcfjY3czAu48MrRfem36KLDsa47z8o5wXfTirJpL9CU0W8PRig97bk7rrxlbIINu0aHsWuAWwq16QY9rA8ExeZDoM3B6otNr35WUbNmPLGPGWH5iBJBhpcCSSMoG649bQJjt22VUkuS9hMEabmxVpy8NYSW9IMznPD2wJ6oYDOhJF4upadF7Q4upUt5gkZS2CHublyt+I3JH7ELTfZHagZhkNSW3GRphxnhBEd6kax0tAbUmM4DHFxyxmzAASLCSeQW112KOLfc2TsE3P0fRU5c3M3JWIJbGokEECHWImx7FQ2hhshlrHMbbV4cd4Fwgi5BbfT9FG6o9ghpqNERDhGt4jSCDKjrYpzxDnTeRMakBv0AEKLtExjJPktbP2i5jmNIzNa6zYBMkEbtieOg1UG0mNbVeGmWg2/wDG/LTwUuzKLd6o8uhkQGAyXHtHVEA8tRdV8bXzve+AMziYHLh6LCKXqPT8S6rUR/CO0k/oP8y3+HllIOIIYKYJ3TOcixBgi+dmukjjK0NTWOUD9/WVbxwaGtbEaOYBG6xwktecoLnzfiEyx1UiJq6RlsZu895IGRhPieAgaxmXrfc7gs+LqVTpTpm/8TyP0Dl5Sg0Nwz3Td7w0CNQJBMz8whdQ9zmBy4WpUOtSpb5WgD6ytcW82zl6udYpfI3+1q33rzqKdMDxdLiO8gNW1wtLIxrfwtA8QFoxvvP/ALlY/lYY/wAFMr0CTe55HY+oiKgCIiAIiIAiIgC1ftLtH7PhatTiGkN+d2631K2i8D7z9pgdFRzRANZ0TNt1gtxkuN7WVo8mmGGuaRy/bVSXZfwiNZvxgm8KDB4cvcxg1c4DzN/FQ1XZneK2mx6d31DEU2zqOPATzAI8VGSWmLZ7r2RHtipNUiIDN0DlHDuGngoquUU2QN8ySb6SQBBEcDoomMLjESSeA5qXHPl51hu6JABEcDHbKiKqokrakRfCeU27+Pp+isbMxLmOgNLw4EFmoM9mniq1TQDsnxP+kK/syoWUqz4cLBoeADBuct9Ad2Tr6KMnusS4IdptY12RrC2LmXSd4A5TFrKXA16tQ5AWw2mQQWiCxocAx2USRvujtJPatc52pPeVtcFhXCp0Iq5Kjss7gLRGWoN8mbAZjYC0XWmNUkik6UdyWk+rlY1vRPY41GNLcwEFhDgXG2QdITPEySTFsqtYkOY6ib0WNBY4FzadXo2sElsQ4NAA133aqL73M8AsPRUqgcMpY1oOcuaA2AahzPI146gKyzF1rVnMpvaSx0Zuja0U8sAmALnJeSZbE2gaGLXfYwxGLy1cz6NUFlU1ix0EBzixrCexrWQ3mVXdjKQpVmtnM9xLS5oByue10EibtaCJkdYwOK+0g9tKpTNInODmfNzUaadXOY3cgbBiPjmRodQ7RQ2aQgmbbZdWuHtYxjnZQdzq7rjml3bNwSqNdgdViOjDnfEZDZPMcAthtXEPDW5ak0nttYZiQBMujMb9vYtSy0nlp3/8SuXEr9vZf3uaRV7k2OYA4w5rrkSNHfxN7D9Z4FQ1ahN3Ek9pmwEBT4GgHuOYkANLiRBNu8hRUKWdzW/iIHmtlS28El7aYDaVFg1ylz9NSSREX+I6rtvs1Q+y7Np8CyjnPzEF59SuNPpfaMaym0Wc9jQJmASCbwOZXctuQKTWD4ntaO4b5Hkwq3T7Qs8zr5bRiUdlUIewf3bJPeYaPPf8lvFrdktk1Hdob4NE/Vx8lslSXJwMIiKAEREAREQBERAAuGe2e0+nr1qmoc/Kz/42WEd8HzXW/a3HmhhKjm9dwyM55n7ojuknwXB9puvlGjRCuuD0OghzMq0xxW1rgMw7BaapzG4JAnkNNGeq1+Go5i1v4iBy1V7bVSamURDBlsZHMwfGPBZz3ko/E9F8pFjYBa0Pc6ARFzJgEwbRAJ4HsWtrOz1CRYE2FrDwtos3wKbeqS4zN8wAMQeGodftULbAnsjz/wBJSMPacvIS3bMHukk8yr2zsUKbKkmcwjJGpiz5gi0u18rqgvqvKCkqZZq9jZu2dTe1r6bw1mj87huG+vE8o105qlTxtQAAPcABAE8ILY7oJHcSrOD2q5haDdgblLRaRM5vmvrxsvuDw9Kq57RmYdacuBGvVNhpugX49iyjKUL1cFOPe3RGNqVby4GQQ6WjeBZ0ZzkCXbsC8p/1JxYabmsNM3LRLL5g6ZBkXEQLRYAKdmy6uQtaQSSM9MGSILusRYARMzxChr7PDXBvTUy74gd0N73EwT2aq6zRbqyKxk2M2w6rTyPY3LAAyy0Ne2MpGogMGXKdRlMyJNWjsuo8wWltplwLRlkCb962dPFUqLSxrg9zAXNcRLc8CzBE3MXmw4rXN2i/7zPv9IADmJgZZggAjSTAVPUyT91fMRVL2UfNqV8z8rS3I2zcoytmBmIbwl0qpw8f9P3XxZubwGth48fWVrGOlJGiVInogik50G5DZnvJBHl5qbYTB0ocRIYC46j+HUX4z4KztehSZSZkjNNiDIcCBLoBIad0WvxUOAOWhWfA3twG8jS4M67yx1aoNruUu0bz3ZYU1toNeb5A6oe82GvafRdW2w+arG/ha5x7yQ1p9HrxfuYwVq9Y8crB4ST9QvU7QfmqViNZFNvlAH53n1XXVRPI6uWrNXg2eyWxSafxS78xzD0IVxYsbAAHCyyWBzBERAEREAREQBEXwnnogOee9DHy+nSBMUwaj4/EbMHkHFcqqOzOXoPajaZrVq1WbVH2+Vth6R5rz9NaHu4MejGom02Ky76hiKbZuYmeA5mJVBziTLjcmSeN9VsH/d4YCRNU3vcAEG47Yb4HtWtWUN25fA0ju2yxj6rXP3JygBokBpIAiSG2vcqGpYAeJ/T0+qs4PowWmpmy3D8sZp+GJ0B8+1Uyrx8Fl4M6DJc0RMuAjSZOk8FdruZTe9oph0WJfJgxfLYZRym9vBVsC0F4zCWjeI5hokj0W/2RgnOo53BrulLnH4nRoZA0HfzWmLD6uTTe1HN1WdYY6nuaA9H+F4/mB+o7vVfX0WcTUbIkS0G140dPLhx8/S1sNRed5jQ51yS4E+hiIHas3YFk5iwPkgNN3AkN074AgR+66vuMvJyf5SHhnlKNMQTna06Qc1xrwBESvv2bk+mf5oPrC9CNhNDXMJDS8MOYjMWubEgDWCc1+7gFp9sbNdh35C4PBbma4WkG3VkkXkXWGXp8mPdnXh6rHldRe5BTwTiDGUwJgOBJsTugG9gq7mkagieYjs+qnwbd9pJjLvE9jd79AscXXL3ude5tJmBwF1zpvVR09yJouP8AdtT6L61pcYGpPcvtMankPqQJVjZgb0gLy0NEnekAwLC1+KtJ0mGYY8DpHQAAIFpjdAaNbiwFu9WsXuYekyBvHPMXMgGJ4iC3/YVBoL3AcXH1JWy2xL6zWADda1gAAHcTHEgi6za3jEr4Ove7XCdFs+mTYvzPPibegCz2cMxpTq9xqHhrNSfzZfNbDFUhRwfRi0U20x3uhn6qPZjPvT/AwAfzHT+gea6J7KjwJS1SlLybZERYFQiIgCIiAIiIAtB7cbR6DB1CDDn/AHbe92p8ACVvlzT3o7RzVmUQbU253fM7h+Ueqsjbp8evIkc62g+8cgsMNSzFrfxEDz59iiqHM5bPY9IZnPJAFNpJkwT2N7YkeKTlpjZ7jdbjbT98MBkUxAvIk3MdnVHgsK2GLKbgW74eM+6dwRujNMXnRY4ema1QkzckuIIEAnm62pAUm02RkiRLeQAIGjpaTmdJM8rBZLbTD5kLaolNgs49nqbD9/BRqR9mgczPgN0f5lixskC1zFzA8SdFt+Zclo0ZbpJc4Nb36kj0Gh1Xp6jnMp5cxyMBaAxjmPMGRrMX4rV0Q1j6TspdSa2SWQ49IBDidD+E30kK7QxbWudnqVGgmzXUn2HDQG4uF2dDlxpNye7Z5H2hHJkrStl+57insylUwwZTcHaPFRzQ5wMg6iLSIvzutS+hXpPcyq1mY72YGKeXTutcXuFBhPaKiGlrcQyCCCHSDfvgBfK+MZVgBzXQAOuHfqu+DTfNo8icJrmLLjmMJ6paI63WaexhFitTtnZGHEOc4WEbpykaw0iS0bx9VaLnZYndAhoIkAcgBoqlWiHTNpidYtHDwnvutXBSVS4KQySg7i6Z5avS6J1RoOawbm5ZgHQe2LWVFXcY8ua1/Co5zvGYA8B9VSK8FtOTa4s+ux3pWrnuW8L0eRxJd0gIy6ZMvEO4km9h2Ks6Jtpwnl2rKoItyEeOp9ZUtem1rGfjdJO8DaYALdWmx15rNbP9SxLsdk1Wx8Mu4agW1trC23sph/tG0afI1S89zSXcO4LX7IqFjKrwb5co04g8CDxy+a9Z7nsFmxFSpwp04He4/sEgryN+NjDqJaYSf5HSNuvvSZzcXHuYP3c1Njt3XO/E8/0wz6tKrbUq/fOJ0p0wO4ulzvQNWx2fSy0mA6honvNz6ytMj3PCXBYREWRIREQBERAEREBjUeGguNgASe4XK4J7Q7RNapVqn+0eT4cPTKF1r28x3RYRzROaqRTEawbuP5QVxPajt4t5GOemsRwV14PS6CGzmVaXNbV7ejw4M3qzYEaSJkdzY/mWvw1EuLWjVxA8Se1X9tH7zJwZaJFiYtOnVDB4LPI7ko/E9B9kS7LblZmIc5r3ZSGgmIky7h+4zaxCrbUd95kBkM3W9kWjSZnnN1sQx5c0OcHdGKkPcA7eEDeaCTkEjWbu7FqadQvfmdrqbAaAAWsJ+qzhvNz/AL/aKxW9kNY37rDuFv3PisFbxeGaHkUs7mwIJFza+nBVS0jUHxXRF2jREtAvMtaTB1EwD3hC57LZnDXR3eOHOT5rCjWLTLTBCmp4q8uYx8mTLGyTprHddVd3wB9uqal5PfB58x/EVEx+UQWtM/ibJ0IsTfj9FcrUXgHNQa0mYIkEQesGh129sR2rN+LLZa+m4Gw1ggi5jM0gagwNLdipqVbIgq03ZiYpNnm3M2NeId2jyCnp44XDulbwyteYNzIdm0tA8DrKwoYljQRD4POHHsm4B9NFVrxNiSOZAB8grpu+6KuEZcokxGIDmsGXLlBFiSItEAkwZzEnjKhY0EgHSb92p9AV8WTOPdHn/pKlJJUixNhGOfUEGHElwMEwRvAwBOsK1tgkHJnlpOeJJOfqlxJaOtqOxZbKytY9zzAcQ2ZE23oEbw4X7uSh2ud8N1yNDRxJ5EmTrPZrosdV5a8Fb3JnvLcK1s2qOzEQOBcNYnQDjx7V0/3RYLJhH1ONSofJoA/dcx24+DTp/wB22BYDjHAXmJldq9n6P2bZ9PmyjmPflzfVbdMttXmzh6+VY68sqO+8Lz/e1Y72hwp/4Gr0a0WzKMPpN/A0u8Q0Nk/nW9ST3PMCIiqAiIgCIiAL4vqNF1KVsg5j7ytpB2INPhQpjuL3w4jvgN8JXNHXK9B7S7S6VzyQQ51ao50xMTla3wa0Lz9IKy5bPewQ0QUTabGoSXv4MbcxIGa0kfLmWGz89SqXMaMxDjeCGzx8CQNDxsrDKLhhxlaS6oT8JJjMOzSG/wBapYeo+k7MGkEc2nTWJ4TB0/Rc96tTVeEac2bXEUHNc1r8rm1LOLWxMNIO8ZDQIBHdNrqhW2dE5Hh/EAC5bMSOB8F8btMklz5c/LDb7omZlpm8ERGvGVl9upucyaYyA3BJfu3lrJ6oubc40VYRyx/ghKSMa2yXtkiHQ0EkEakgECDJg8RyPJR1sLVp6teJ77zMadxU9LH02nM2mQYjW0AWiLgk6356ypDtJgc4t6Q5sx3iOtBDLCLCSZ1klW1Zbpom5eDW9K7mfGD9V86Q8m/lH6K63GtA6up36YswgNhpJnMXTcqpWc0xlblgAG5MniexaxdvdFjHMPwt7dRI5WKzq180TmMCBLyYHIZgbKxtM0d3oQdN4mZnhqe/Sy+0MLTc4BrnPNtyAyREv3iYEaKNarU0xZUOX+Lt0P7IWt/EfFv7FX8Ns9j5IcYMARO6SSS1xIh0MBOoU9HZtJwDyXtbxBgk3kxGlufKVX1o3RDmkaxlAETmkcbOnu0V7HYdmf7thayxILieECSeJvZbrZeFokZM0Pa7em9iJGQDXkeR4rYs2OAwB5dLC0QIDpGhIINoA4cSjyRTTZzSz77GjwzXNyNgN3r5QWiC0mmyoSIzEjXVa6lSNSuHdHF8zg3fG6C46zMwO/xXqMdgzQBe5sS4SQSS2BlLtRLspMGbBarZGEc01KkNORp1hwGYEx+55gc1lH3ZSXj6kRylGjTOJxwbHXqgWEWBANh2Bdw25ak1g+J7W+A3iPJpXKPdjs8vx7Sf7JpceN4gX8V1LbD5q02/haXeJ3W+mdd8FphRx9dK8iiux92S2X1HcsrfIF30e3yC2ao7Hb90D+Iud4EmP6QFeWLOMIiKAEREAREQBQV8dTpEdI4NzaEzFu3RTrGpTDhBEhTF07IaOUe0XsFiK1Z78K6lVp1HFwOcCMxkg6zqbrSu9g8e2xw5Pc5p/VdXx2zGNlzmgj8cQ4fMReO1Q0HH+yrvj5hUH9WaO5a3FnZHrMqXZnKn7G2gxoBo18oEQWZ4A5C6rvr4pjYcx4EzemQJgDgBwHqV2Zm0MQ3jSeO0FjvEgkeTQpm7cItUovHa0h7f0d/SqvDjl2Lffpd4o4edrPEhzGmREOBteTGYmCbeQWLdqMmXUGO11I8DIbNuS7r9vwj7PNMGdKrchnW2cCfBZ1di4Wrc0KLp45WmfEKPusOxZfaEe8TgzcVQJGakYtMQDFpgi3p+6+F2HvuvGpAuYPATJldtq+xeBdJ+zUxPKW+QGngqNX3cYA6U3t7nn9U+7+G/maL7Qx+GcidQwxdDar45kQfVsL4dn0yBlrtJIkggAjsu4TbkuoVvdZhSN2pWb4tP1aqVX3TU43cS+e1gIjwVfQmuJP8Acuuuw+Tn7NikiW1GG5EDWwmSBMDgsP8Ao1WCRlIBHGNTaxAPavaYj3S1Phr0zf4mkW7xN1Ure6/GNO4+ke5zmn6dp4qPSyriX0/k0XV4n+I8izZ9X4WmWgndIkRxsbarY4cVRcufJkGRIMwI5CMseHBbV/sLtJmgm2rasiNYg9oHBRt2PjqJipTeCbg7pnncd6zyLJH2mky2vHkdakbDB7Qa/KXBoLRABECeLgbd6hxe03FziyplNE5oEAG+kESb2mVRfhazdaThpqwqnUaQTukFx3tR23GmqyUo3vEo+ml2aPR0cQHSHCXuu5wOcEHgDwAIiBy4qviadNjHtqANDnDINARxOsF1iO7vWswW0XUjZrC3QCBpM8RczxlT4vbDqgaCA2BeJN+Y1AVopWq2Rm8U47Uex912Db9/VAsSGN7gJPhMrc4+qTUrvGohjf5WzH53OWt9icQ+lQY1rc2Yue4mxg6EkGIHOFewQz9FOtSpnPiTV/SF3NrTsedlv1G2egoUgxrWjRoAHcBCkRFgZhERAEREAREQBERAFXr4Gm/rU2E8yBPgdQrCIDXP2Q34XVG/zZh5PzekKJ2zqo6r2O7HAsP5gSP6VtkU2LNDUpVB1qJI4lpa8eUhx8AVTcyiDP8A23c96ie6TlJ816pfCJtwU6ibNCx1Vt2V3xycA8HxIn1U7Np126tp1O4mmf8AMD6K2/ZVE36MA82yw+bIKhdsn8NV47HQ8eMifVWU2RSMm7eaOvSqsHOA8eVMl3orNHa9BxgVGSeBOU/ldBWudgqw06N/iWehDhPiq9Zpgh9F8fJnHlTLvorrIRpR6cFF5CjTpTFN2Qj4WPLD3ZQR6hW21a7erWJ7KjQfOMp9VZTRGhnpIUGLwjagAdwuDxBWqZtasOtSY4c2uLT+VwI/qU1Pb1P42VWfMzN5mnmCm0yKaKDcOaomkw2MF0wCRrE+XKyr1tn1GmXUzEcId9JXosHj6LxFOpTMWhrhI7CNQexW1SWGMjWGeUNjxQwjHCcjSNCYBF+aiZsSnUkNotJGoAH/AAPNerp4HfeXXZIyt4cSSfEmyusphugAnkIVI4EmXl1c2n9PyNF9k+z4Mt0e5uQm2rzkGnLMvuzqf3vYyn6uIA/wuHirO3HSaTObi49zB/5OafBY7Hb/ANx3N0DuaBb8xf5q2TwYri2bFERYkhERAEREAREQBERAEREAREQBERAEREAXxfUQEdag14hzWuHJwB+qqO2RS+EOZ8ji0flBy+ivolg1TtlvHVqz87AfVmVQvw9Ya0w75HgnyeGx5rdopsm2eaxAZ/a0y2Nc7DH5oLfEFfMLSbE0ajgOVOoS0dzQS0eS9Mq2IwNOoZfTY48yBPnqpUhZq2YrEN0qNeP42X82Fv0UtTb1SmJqUCQONNwJ78rsseZU7tkN+B9Rv82ceVTNHhCiqbPqgEB7HgjRzS0+Lmkg/lCv6jIqJrcHt+ljKr3082WmzLvNLSHEkvsewM0W92WyKTJ1IzHvdvH1K8JR9msXRxTnMpjoq268teDlm2aHQbAk6LooCrN2O1H1ERUAREQBERAEREAREQBERAEREAREQBERAEREAREQBERAEREAXxfUQHxfURCAiIhIREQBERAEREB/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2" descr="data:image/jpeg;base64,/9j/4AAQSkZJRgABAQAAAQABAAD/2wCEAAkGBxQSEhUUExQVFhUVFx0aGBgYGR4XGhwXGhkZFxwYGBkZICggGhonHRgXIjEhJSkrLi4uHh8zODMsNygtLisBCgoKDg0OGxAQGzAkHyQsLDQsLyw0NCwsLCwvLCw0LCwvLC8sLCwsLCwsLCwsLCwsLCwsLCwsLCwsLCwsLCwsLP/AABEIAOEA4QMBIgACEQEDEQH/xAAcAAEAAgMBAQEAAAAAAAAAAAAAAwQCBQcGAQj/xABEEAABAwIDBAcFBgMHAwUAAAABAAIRAyEEEjEFIkFREzJhcYGRoQYHQnKxFCNSksHRYoKiQ1OywuHw8RUz0kRjc4OT/8QAGgEBAAMBAQEAAAAAAAAAAAAAAAECAwQFBv/EAC8RAAICAQMDAQUIAwAAAAAAAAABAhEDEiExBEFREyIygZGhBRRCYXGx4fAVUmL/2gAMAwEAAhEDEQA/AO1IiLjNQiIgCIiAIiIAiIgCIiAIiIAiIgCIiAIiIAiIgCIiAIiIAiIgCIiAIiIAiIgCIiAIiIChtbbNDDBpr1AwPMNmTJ8OHasMLt/C1OpiKLv5xPkSuY+9PaTaldzNeihjeU9Z588o8CuesbJJV0kd+LolKCbe7P09TrNd1XNPcQfopF+b6WDqBrXNcBIkAEyO8DRW2VcYwAtq1gDMRUdFtbSqa8fks/s/xI/QqLglP2l2izSvX8Zd9QVap+8PaDNaoPzsb+gClaXwyj6DJ2aO4ouN4f3pYwdZlB38jh9HrYUfey/4sNTPc9w9C0qdJm+izLsdURc6pe9ij8WGqjta5h+pBWwo+87BHUVm99Of8JKaWZvp8q5ie1ReYpe3+z3f+oDfna5n1Cv4b2pwVTq4ugf/ALGj6lRTM3jmuUzcIoKOMpv6tRju5wP0KnCUyoREUAIiIAiIgCIiAIiIAiIgCIiAKttHGCjSqVXaU2l3kJhWV4r3pbS6PDsog71Z0n5GXPrClF8UNc1Hycm29i3PecxvJce9xzGPNUsNRzEN5n/n0WNd2Zx71sNlANz1CDDWkCI6xFtewHzSb0ws99bcHzHjPVytggbreH10UlTZrmFu8d4wcs2M9pEiL3j9VjgKYIc51t4AOzFkOPN0Q1t5nWylxuJyuDt4vIneIhuYCQAL6yL8OcyuduSahHsL3ojc2sBZ5cOQOaxJEweFipH1q7Re7ZPwiJi/Vg6D0UX2iSC6k0gCCACeGgJO6JvaF9p48N/s4kQYPZFrW4WUuMv9Uydz5UxjhZ9Jk/KWnzuVh9qYdaI7w6/dEQvrscMsZSdBvGQWgHUazmM6rGpiGE3aXACAZDTAbABABGt1dR/5+RKMs1A/BUF9QQbRyk8UdSocKjx3sJtHMdqjwgp73SFwtuwON9fRY0GNI3n5TPIkRBvIvraIUtU+WCYYNkS2s3uNjpM38kOzHOEgsdeIkE6ToVIzAAujMRlbLhZzurmloFsvVFzN0/6Y2CXOylpgy21onLeTfMO0gKvqV+L6ENkA2TUFxS4xNheJ4di9Jsf20x2EptosYw02WGdjnO5xmDv0Xn/suUAtrNBJFg8ggEAgxqSdIF1LUZXbbpCZdAAJMuyibOAgwYvBVlkfZr6ozlGE9pJM9jT97VdvXw1M9z3M+oK2WE97tI/9zDVG/K9r/qGrnWIxVenDX20IDmjiIsRfRMXXDsO0lrM7ni4F8oDhqSSBYW7Vf1Zbfmc8ukwv8J3X2Z9pKGOa51EPAYQDnbluRNuatYLGCo+sBpSqZP6GOPq4jwXnvdVgui2e1xsajnPPdMD0arXsk6XYifiqCp/+jZ/RbT908rJFKbUeEeiREWBUIiIAiIgCIiAIiIAuK+8javTYupHVpfdN8LuI8Z8l1zbe0Bh6FWsfgYSO/QDzIX552jVJNzJNyeZNyVdcHf0EPac/BVp81s8QMlBjfiecx7oEAj8pVPCUczmt0zHX6nylWdp1c1SLANAaLQBAEz4rOe8kviemXMNh4bT3QJIL3aWbJAdm7QNP1C1r3hzyQCBrcl2l9StjjqmQEAg5gAGiwDYs4NytgQBB7QtWOqe23gLn9FnhT3kxEyr4kuDQQ0ZRG6IJ7SRqVGKh5nxM/VZ4fDuqOytF9ewAcSeSu16VAPMusAJawEyY+FxMRpqZmVo5Ri9KRNpFdlKq52UNJdrBaJjmZFlnQwz3kjI0ZdSd0CNZMqXGbSzNAYXNmc/O2hzC5JGpVA1nZcmY5eDZt5KFrauqG7Lx2a/hSkRILXiCObZ1VM5eTgR3H9lJ9pLXNcwvGWDvHNvQATGkWAjlCt4DEdJVOemxwc05gGiRAnMCTawvdQ3OKti2a/K38RHeP2lTtxL7RVJjSSeRGjvmKl2pgRSLA3M7NO9Yh0kZcoE8CO9Ua1ItJa4FpGoIgjjoVaLjNWidmXX46qYktcGtiJEHjJANz2q7hMS58PaMrqZMgNJa4u5NbcutEGbRyWrGJeafRl240nK23WebmdTbN5q9gqA6NkF01Hi3cbuYWgnMQMt41KznFKO6M5pUY7fxDnFpJbzaAD1SAQ4kibzGvDRR7Xa4GlSvLGAAdruw9t/FfajekxDWzmGYN6oYA0E2jQWn/VX/AGewv2jaVJuo6UE/LTuf8Ktij7sfCKtqMb8I7McP9nwDaY+Gk2n4uhn1codiYeK9dw6uWm3xAcT6Fqt7ddekzm4uI7GN/dzVlsdu4XfjcT4TlHmGg+K6crPATvcvIiLEkIiIAiIgCIiAIiIDwnvV2hFKnQBAznO75WEQPE3/AJVx6qczv9/75L2Pt7tXpa9Zw0kMb8jJHkXSfFeNpDitD2+mhoxpG02QcpdV/uxbvPf2SPEKtgZNRvVkm8xF9bOtzVzEA08Oxtx0u8dQCBcW0Pw/7hawrGK1an52N1vbJsXUBMAWbIB+IibF1yCe6yjq8ByHqbn9FYpYcfjY3czAu48MrRfem36KLDsa47z8o5wXfTirJpL9CU0W8PRig97bk7rrxlbIINu0aHsWuAWwq16QY9rA8ExeZDoM3B6otNr35WUbNmPLGPGWH5iBJBhpcCSSMoG649bQJjt22VUkuS9hMEabmxVpy8NYSW9IMznPD2wJ6oYDOhJF4upadF7Q4upUt5gkZS2CHublyt+I3JH7ELTfZHagZhkNSW3GRphxnhBEd6kax0tAbUmM4DHFxyxmzAASLCSeQW112KOLfc2TsE3P0fRU5c3M3JWIJbGokEECHWImx7FQ2hhshlrHMbbV4cd4Fwgi5BbfT9FG6o9ghpqNERDhGt4jSCDKjrYpzxDnTeRMakBv0AEKLtExjJPktbP2i5jmNIzNa6zYBMkEbtieOg1UG0mNbVeGmWg2/wDG/LTwUuzKLd6o8uhkQGAyXHtHVEA8tRdV8bXzve+AMziYHLh6LCKXqPT8S6rUR/CO0k/oP8y3+HllIOIIYKYJ3TOcixBgi+dmukjjK0NTWOUD9/WVbxwaGtbEaOYBG6xwktecoLnzfiEyx1UiJq6RlsZu895IGRhPieAgaxmXrfc7gs+LqVTpTpm/8TyP0Dl5Sg0Nwz3Td7w0CNQJBMz8whdQ9zmBy4WpUOtSpb5WgD6ytcW82zl6udYpfI3+1q33rzqKdMDxdLiO8gNW1wtLIxrfwtA8QFoxvvP/ALlY/lYY/wAFMr0CTe55HY+oiKgCIiAIiIAiIgC1ftLtH7PhatTiGkN+d2631K2i8D7z9pgdFRzRANZ0TNt1gtxkuN7WVo8mmGGuaRy/bVSXZfwiNZvxgm8KDB4cvcxg1c4DzN/FQ1XZneK2mx6d31DEU2zqOPATzAI8VGSWmLZ7r2RHtipNUiIDN0DlHDuGngoquUU2QN8ySb6SQBBEcDoomMLjESSeA5qXHPl51hu6JABEcDHbKiKqokrakRfCeU27+Pp+isbMxLmOgNLw4EFmoM9mniq1TQDsnxP+kK/syoWUqz4cLBoeADBuct9Ad2Tr6KMnusS4IdptY12RrC2LmXSd4A5TFrKXA16tQ5AWw2mQQWiCxocAx2USRvujtJPatc52pPeVtcFhXCp0Iq5Kjss7gLRGWoN8mbAZjYC0XWmNUkik6UdyWk+rlY1vRPY41GNLcwEFhDgXG2QdITPEySTFsqtYkOY6ib0WNBY4FzadXo2sElsQ4NAA133aqL73M8AsPRUqgcMpY1oOcuaA2AahzPI146gKyzF1rVnMpvaSx0Zuja0U8sAmALnJeSZbE2gaGLXfYwxGLy1cz6NUFlU1ix0EBzixrCexrWQ3mVXdjKQpVmtnM9xLS5oByue10EibtaCJkdYwOK+0g9tKpTNInODmfNzUaadXOY3cgbBiPjmRodQ7RQ2aQgmbbZdWuHtYxjnZQdzq7rjml3bNwSqNdgdViOjDnfEZDZPMcAthtXEPDW5ak0nttYZiQBMujMb9vYtSy0nlp3/8SuXEr9vZf3uaRV7k2OYA4w5rrkSNHfxN7D9Z4FQ1ahN3Ek9pmwEBT4GgHuOYkANLiRBNu8hRUKWdzW/iIHmtlS28El7aYDaVFg1ylz9NSSREX+I6rtvs1Q+y7Np8CyjnPzEF59SuNPpfaMaym0Wc9jQJmASCbwOZXctuQKTWD4ntaO4b5Hkwq3T7Qs8zr5bRiUdlUIewf3bJPeYaPPf8lvFrdktk1Hdob4NE/Vx8lslSXJwMIiKAEREAREQBERAAuGe2e0+nr1qmoc/Kz/42WEd8HzXW/a3HmhhKjm9dwyM55n7ojuknwXB9puvlGjRCuuD0OghzMq0xxW1rgMw7BaapzG4JAnkNNGeq1+Go5i1v4iBy1V7bVSamURDBlsZHMwfGPBZz3ko/E9F8pFjYBa0Pc6ARFzJgEwbRAJ4HsWtrOz1CRYE2FrDwtos3wKbeqS4zN8wAMQeGodftULbAnsjz/wBJSMPacvIS3bMHukk8yr2zsUKbKkmcwjJGpiz5gi0u18rqgvqvKCkqZZq9jZu2dTe1r6bw1mj87huG+vE8o105qlTxtQAAPcABAE8ILY7oJHcSrOD2q5haDdgblLRaRM5vmvrxsvuDw9Kq57RmYdacuBGvVNhpugX49iyjKUL1cFOPe3RGNqVby4GQQ6WjeBZ0ZzkCXbsC8p/1JxYabmsNM3LRLL5g6ZBkXEQLRYAKdmy6uQtaQSSM9MGSILusRYARMzxChr7PDXBvTUy74gd0N73EwT2aq6zRbqyKxk2M2w6rTyPY3LAAyy0Ne2MpGogMGXKdRlMyJNWjsuo8wWltplwLRlkCb962dPFUqLSxrg9zAXNcRLc8CzBE3MXmw4rXN2i/7zPv9IADmJgZZggAjSTAVPUyT91fMRVL2UfNqV8z8rS3I2zcoytmBmIbwl0qpw8f9P3XxZubwGth48fWVrGOlJGiVInogik50G5DZnvJBHl5qbYTB0ocRIYC46j+HUX4z4KztehSZSZkjNNiDIcCBLoBIad0WvxUOAOWhWfA3twG8jS4M67yx1aoNruUu0bz3ZYU1toNeb5A6oe82GvafRdW2w+arG/ha5x7yQ1p9HrxfuYwVq9Y8crB4ST9QvU7QfmqViNZFNvlAH53n1XXVRPI6uWrNXg2eyWxSafxS78xzD0IVxYsbAAHCyyWBzBERAEREAREQBEXwnnogOee9DHy+nSBMUwaj4/EbMHkHFcqqOzOXoPajaZrVq1WbVH2+Vth6R5rz9NaHu4MejGom02Ky76hiKbZuYmeA5mJVBziTLjcmSeN9VsH/d4YCRNU3vcAEG47Yb4HtWtWUN25fA0ju2yxj6rXP3JygBokBpIAiSG2vcqGpYAeJ/T0+qs4PowWmpmy3D8sZp+GJ0B8+1Uyrx8Fl4M6DJc0RMuAjSZOk8FdruZTe9oph0WJfJgxfLYZRym9vBVsC0F4zCWjeI5hokj0W/2RgnOo53BrulLnH4nRoZA0HfzWmLD6uTTe1HN1WdYY6nuaA9H+F4/mB+o7vVfX0WcTUbIkS0G140dPLhx8/S1sNRed5jQ51yS4E+hiIHas3YFk5iwPkgNN3AkN074AgR+66vuMvJyf5SHhnlKNMQTna06Qc1xrwBESvv2bk+mf5oPrC9CNhNDXMJDS8MOYjMWubEgDWCc1+7gFp9sbNdh35C4PBbma4WkG3VkkXkXWGXp8mPdnXh6rHldRe5BTwTiDGUwJgOBJsTugG9gq7mkagieYjs+qnwbd9pJjLvE9jd79AscXXL3ude5tJmBwF1zpvVR09yJouP8AdtT6L61pcYGpPcvtMankPqQJVjZgb0gLy0NEnekAwLC1+KtJ0mGYY8DpHQAAIFpjdAaNbiwFu9WsXuYekyBvHPMXMgGJ4iC3/YVBoL3AcXH1JWy2xL6zWADda1gAAHcTHEgi6za3jEr4Ove7XCdFs+mTYvzPPibegCz2cMxpTq9xqHhrNSfzZfNbDFUhRwfRi0U20x3uhn6qPZjPvT/AwAfzHT+gea6J7KjwJS1SlLybZERYFQiIgCIiAIiIAtB7cbR6DB1CDDn/AHbe92p8ACVvlzT3o7RzVmUQbU253fM7h+Ueqsjbp8evIkc62g+8cgsMNSzFrfxEDz59iiqHM5bPY9IZnPJAFNpJkwT2N7YkeKTlpjZ7jdbjbT98MBkUxAvIk3MdnVHgsK2GLKbgW74eM+6dwRujNMXnRY4ema1QkzckuIIEAnm62pAUm02RkiRLeQAIGjpaTmdJM8rBZLbTD5kLaolNgs49nqbD9/BRqR9mgczPgN0f5lixskC1zFzA8SdFt+Zclo0ZbpJc4Nb36kj0Gh1Xp6jnMp5cxyMBaAxjmPMGRrMX4rV0Q1j6TspdSa2SWQ49IBDidD+E30kK7QxbWudnqVGgmzXUn2HDQG4uF2dDlxpNye7Z5H2hHJkrStl+57insylUwwZTcHaPFRzQ5wMg6iLSIvzutS+hXpPcyq1mY72YGKeXTutcXuFBhPaKiGlrcQyCCCHSDfvgBfK+MZVgBzXQAOuHfqu+DTfNo8icJrmLLjmMJ6paI63WaexhFitTtnZGHEOc4WEbpykaw0iS0bx9VaLnZYndAhoIkAcgBoqlWiHTNpidYtHDwnvutXBSVS4KQySg7i6Z5avS6J1RoOawbm5ZgHQe2LWVFXcY8ua1/Co5zvGYA8B9VSK8FtOTa4s+ux3pWrnuW8L0eRxJd0gIy6ZMvEO4km9h2Ks6Jtpwnl2rKoItyEeOp9ZUtem1rGfjdJO8DaYALdWmx15rNbP9SxLsdk1Wx8Mu4agW1trC23sph/tG0afI1S89zSXcO4LX7IqFjKrwb5co04g8CDxy+a9Z7nsFmxFSpwp04He4/sEgryN+NjDqJaYSf5HSNuvvSZzcXHuYP3c1Njt3XO/E8/0wz6tKrbUq/fOJ0p0wO4ulzvQNWx2fSy0mA6honvNz6ytMj3PCXBYREWRIREQBERAEREBjUeGguNgASe4XK4J7Q7RNapVqn+0eT4cPTKF1r28x3RYRzROaqRTEawbuP5QVxPajt4t5GOemsRwV14PS6CGzmVaXNbV7ejw4M3qzYEaSJkdzY/mWvw1EuLWjVxA8Se1X9tH7zJwZaJFiYtOnVDB4LPI7ko/E9B9kS7LblZmIc5r3ZSGgmIky7h+4zaxCrbUd95kBkM3W9kWjSZnnN1sQx5c0OcHdGKkPcA7eEDeaCTkEjWbu7FqadQvfmdrqbAaAAWsJ+qzhvNz/AL/aKxW9kNY37rDuFv3PisFbxeGaHkUs7mwIJFza+nBVS0jUHxXRF2jREtAvMtaTB1EwD3hC57LZnDXR3eOHOT5rCjWLTLTBCmp4q8uYx8mTLGyTprHddVd3wB9uqal5PfB58x/EVEx+UQWtM/ibJ0IsTfj9FcrUXgHNQa0mYIkEQesGh129sR2rN+LLZa+m4Gw1ggi5jM0gagwNLdipqVbIgq03ZiYpNnm3M2NeId2jyCnp44XDulbwyteYNzIdm0tA8DrKwoYljQRD4POHHsm4B9NFVrxNiSOZAB8grpu+6KuEZcokxGIDmsGXLlBFiSItEAkwZzEnjKhY0EgHSb92p9AV8WTOPdHn/pKlJJUixNhGOfUEGHElwMEwRvAwBOsK1tgkHJnlpOeJJOfqlxJaOtqOxZbKytY9zzAcQ2ZE23oEbw4X7uSh2ud8N1yNDRxJ5EmTrPZrosdV5a8Fb3JnvLcK1s2qOzEQOBcNYnQDjx7V0/3RYLJhH1ONSofJoA/dcx24+DTp/wB22BYDjHAXmJldq9n6P2bZ9PmyjmPflzfVbdMttXmzh6+VY68sqO+8Lz/e1Y72hwp/4Gr0a0WzKMPpN/A0u8Q0Nk/nW9ST3PMCIiqAiIgCIiAL4vqNF1KVsg5j7ytpB2INPhQpjuL3w4jvgN8JXNHXK9B7S7S6VzyQQ51ao50xMTla3wa0Lz9IKy5bPewQ0QUTabGoSXv4MbcxIGa0kfLmWGz89SqXMaMxDjeCGzx8CQNDxsrDKLhhxlaS6oT8JJjMOzSG/wBapYeo+k7MGkEc2nTWJ4TB0/Rc96tTVeEac2bXEUHNc1r8rm1LOLWxMNIO8ZDQIBHdNrqhW2dE5Hh/EAC5bMSOB8F8btMklz5c/LDb7omZlpm8ERGvGVl9upucyaYyA3BJfu3lrJ6oubc40VYRyx/ghKSMa2yXtkiHQ0EkEakgECDJg8RyPJR1sLVp6teJ77zMadxU9LH02nM2mQYjW0AWiLgk6356ypDtJgc4t6Q5sx3iOtBDLCLCSZ1klW1Zbpom5eDW9K7mfGD9V86Q8m/lH6K63GtA6up36YswgNhpJnMXTcqpWc0xlblgAG5MniexaxdvdFjHMPwt7dRI5WKzq180TmMCBLyYHIZgbKxtM0d3oQdN4mZnhqe/Sy+0MLTc4BrnPNtyAyREv3iYEaKNarU0xZUOX+Lt0P7IWt/EfFv7FX8Ns9j5IcYMARO6SSS1xIh0MBOoU9HZtJwDyXtbxBgk3kxGlufKVX1o3RDmkaxlAETmkcbOnu0V7HYdmf7thayxILieECSeJvZbrZeFokZM0Pa7em9iJGQDXkeR4rYs2OAwB5dLC0QIDpGhIINoA4cSjyRTTZzSz77GjwzXNyNgN3r5QWiC0mmyoSIzEjXVa6lSNSuHdHF8zg3fG6C46zMwO/xXqMdgzQBe5sS4SQSS2BlLtRLspMGbBarZGEc01KkNORp1hwGYEx+55gc1lH3ZSXj6kRylGjTOJxwbHXqgWEWBANh2Bdw25ak1g+J7W+A3iPJpXKPdjs8vx7Sf7JpceN4gX8V1LbD5q02/haXeJ3W+mdd8FphRx9dK8iiux92S2X1HcsrfIF30e3yC2ao7Hb90D+Iud4EmP6QFeWLOMIiKAEREAREQBQV8dTpEdI4NzaEzFu3RTrGpTDhBEhTF07IaOUe0XsFiK1Z78K6lVp1HFwOcCMxkg6zqbrSu9g8e2xw5Pc5p/VdXx2zGNlzmgj8cQ4fMReO1Q0HH+yrvj5hUH9WaO5a3FnZHrMqXZnKn7G2gxoBo18oEQWZ4A5C6rvr4pjYcx4EzemQJgDgBwHqV2Zm0MQ3jSeO0FjvEgkeTQpm7cItUovHa0h7f0d/SqvDjl2Lffpd4o4edrPEhzGmREOBteTGYmCbeQWLdqMmXUGO11I8DIbNuS7r9vwj7PNMGdKrchnW2cCfBZ1di4Wrc0KLp45WmfEKPusOxZfaEe8TgzcVQJGakYtMQDFpgi3p+6+F2HvuvGpAuYPATJldtq+xeBdJ+zUxPKW+QGngqNX3cYA6U3t7nn9U+7+G/maL7Qx+GcidQwxdDar45kQfVsL4dn0yBlrtJIkggAjsu4TbkuoVvdZhSN2pWb4tP1aqVX3TU43cS+e1gIjwVfQmuJP8Acuuuw+Tn7NikiW1GG5EDWwmSBMDgsP8Ao1WCRlIBHGNTaxAPavaYj3S1Phr0zf4mkW7xN1Ure6/GNO4+ke5zmn6dp4qPSyriX0/k0XV4n+I8izZ9X4WmWgndIkRxsbarY4cVRcufJkGRIMwI5CMseHBbV/sLtJmgm2rasiNYg9oHBRt2PjqJipTeCbg7pnncd6zyLJH2mky2vHkdakbDB7Qa/KXBoLRABECeLgbd6hxe03FziyplNE5oEAG+kESb2mVRfhazdaThpqwqnUaQTukFx3tR23GmqyUo3vEo+ml2aPR0cQHSHCXuu5wOcEHgDwAIiBy4qviadNjHtqANDnDINARxOsF1iO7vWswW0XUjZrC3QCBpM8RczxlT4vbDqgaCA2BeJN+Y1AVopWq2Rm8U47Uex912Db9/VAsSGN7gJPhMrc4+qTUrvGohjf5WzH53OWt9icQ+lQY1rc2Yue4mxg6EkGIHOFewQz9FOtSpnPiTV/SF3NrTsedlv1G2egoUgxrWjRoAHcBCkRFgZhERAEREAREQBERAFXr4Gm/rU2E8yBPgdQrCIDXP2Q34XVG/zZh5PzekKJ2zqo6r2O7HAsP5gSP6VtkU2LNDUpVB1qJI4lpa8eUhx8AVTcyiDP8A23c96ie6TlJ816pfCJtwU6ibNCx1Vt2V3xycA8HxIn1U7Np126tp1O4mmf8AMD6K2/ZVE36MA82yw+bIKhdsn8NV47HQ8eMifVWU2RSMm7eaOvSqsHOA8eVMl3orNHa9BxgVGSeBOU/ldBWudgqw06N/iWehDhPiq9Zpgh9F8fJnHlTLvorrIRpR6cFF5CjTpTFN2Qj4WPLD3ZQR6hW21a7erWJ7KjQfOMp9VZTRGhnpIUGLwjagAdwuDxBWqZtasOtSY4c2uLT+VwI/qU1Pb1P42VWfMzN5mnmCm0yKaKDcOaomkw2MF0wCRrE+XKyr1tn1GmXUzEcId9JXosHj6LxFOpTMWhrhI7CNQexW1SWGMjWGeUNjxQwjHCcjSNCYBF+aiZsSnUkNotJGoAH/AAPNerp4HfeXXZIyt4cSSfEmyusphugAnkIVI4EmXl1c2n9PyNF9k+z4Mt0e5uQm2rzkGnLMvuzqf3vYyn6uIA/wuHirO3HSaTObi49zB/5OafBY7Hb/ANx3N0DuaBb8xf5q2TwYri2bFERYkhERAEREAREQBERAEREAREQBERAEREAXxfUQEdag14hzWuHJwB+qqO2RS+EOZ8ji0flBy+ivolg1TtlvHVqz87AfVmVQvw9Ya0w75HgnyeGx5rdopsm2eaxAZ/a0y2Nc7DH5oLfEFfMLSbE0ajgOVOoS0dzQS0eS9Mq2IwNOoZfTY48yBPnqpUhZq2YrEN0qNeP42X82Fv0UtTb1SmJqUCQONNwJ78rsseZU7tkN+B9Rv82ceVTNHhCiqbPqgEB7HgjRzS0+Lmkg/lCv6jIqJrcHt+ljKr3082WmzLvNLSHEkvsewM0W92WyKTJ1IzHvdvH1K8JR9msXRxTnMpjoq268teDlm2aHQbAk6LooCrN2O1H1ERUAREQBERAEREAREQBERAEREAREQBERAEREAREQBERAEREAXxfUQHxfURCAiIhIREQBERAEREB//9k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4" descr="data:image/jpeg;base64,/9j/4AAQSkZJRgABAQAAAQABAAD/2wCEAAkGBxQSEhUUExQVFhUVFx0aGBgYGR4XGhwXGhkZFxwYGBkZICggGhonHRgXIjEhJSkrLi4uHh8zODMsNygtLisBCgoKDg0OGxAQGzAkHyQsLDQsLyw0NCwsLCwvLCw0LCwvLC8sLCwsLCwsLCwsLCwsLCwsLCwsLCwsLCwsLCwsLP/AABEIAOEA4QMBIgACEQEDEQH/xAAcAAEAAgMBAQEAAAAAAAAAAAAAAwQCBQcGAQj/xABEEAABAwIDBAcFBgMHAwUAAAABAAIRAyEEEjEFIkFREzJhcYGRoQYHQnKxFCNSksHRYoKiQ1OywuHw8RUz0kRjc4OT/8QAGgEBAAMBAQEAAAAAAAAAAAAAAAECAwQFBv/EAC8RAAICAQMDAQUIAwAAAAAAAAABAhEDEiExBEFREyIygZGhBRRCYXGx4fAVUmL/2gAMAwEAAhEDEQA/AO1IiLjNQiIgCIiAIiIAiIgCIiAIiIAiIgCIiAIiIAiIgCIiAIiIAiIgCIiAIiIAiIgCIiAIiIChtbbNDDBpr1AwPMNmTJ8OHasMLt/C1OpiKLv5xPkSuY+9PaTaldzNeihjeU9Z588o8CuesbJJV0kd+LolKCbe7P09TrNd1XNPcQfopF+b6WDqBrXNcBIkAEyO8DRW2VcYwAtq1gDMRUdFtbSqa8fks/s/xI/QqLglP2l2izSvX8Zd9QVap+8PaDNaoPzsb+gClaXwyj6DJ2aO4ouN4f3pYwdZlB38jh9HrYUfey/4sNTPc9w9C0qdJm+izLsdURc6pe9ij8WGqjta5h+pBWwo+87BHUVm99Of8JKaWZvp8q5ie1ReYpe3+z3f+oDfna5n1Cv4b2pwVTq4ugf/ALGj6lRTM3jmuUzcIoKOMpv6tRju5wP0KnCUyoREUAIiIAiIgCIiAIiIAiIgCIiAKttHGCjSqVXaU2l3kJhWV4r3pbS6PDsog71Z0n5GXPrClF8UNc1Hycm29i3PecxvJce9xzGPNUsNRzEN5n/n0WNd2Zx71sNlANz1CDDWkCI6xFtewHzSb0ws99bcHzHjPVytggbreH10UlTZrmFu8d4wcs2M9pEiL3j9VjgKYIc51t4AOzFkOPN0Q1t5nWylxuJyuDt4vIneIhuYCQAL6yL8OcyuduSahHsL3ojc2sBZ5cOQOaxJEweFipH1q7Re7ZPwiJi/Vg6D0UX2iSC6k0gCCACeGgJO6JvaF9p48N/s4kQYPZFrW4WUuMv9Uydz5UxjhZ9Jk/KWnzuVh9qYdaI7w6/dEQvrscMsZSdBvGQWgHUazmM6rGpiGE3aXACAZDTAbABABGt1dR/5+RKMs1A/BUF9QQbRyk8UdSocKjx3sJtHMdqjwgp73SFwtuwON9fRY0GNI3n5TPIkRBvIvraIUtU+WCYYNkS2s3uNjpM38kOzHOEgsdeIkE6ToVIzAAujMRlbLhZzurmloFsvVFzN0/6Y2CXOylpgy21onLeTfMO0gKvqV+L6ENkA2TUFxS4xNheJ4di9Jsf20x2EptosYw02WGdjnO5xmDv0Xn/suUAtrNBJFg8ggEAgxqSdIF1LUZXbbpCZdAAJMuyibOAgwYvBVlkfZr6ozlGE9pJM9jT97VdvXw1M9z3M+oK2WE97tI/9zDVG/K9r/qGrnWIxVenDX20IDmjiIsRfRMXXDsO0lrM7ni4F8oDhqSSBYW7Vf1Zbfmc8ukwv8J3X2Z9pKGOa51EPAYQDnbluRNuatYLGCo+sBpSqZP6GOPq4jwXnvdVgui2e1xsajnPPdMD0arXsk6XYifiqCp/+jZ/RbT908rJFKbUeEeiREWBUIiIAiIgCIiAIiIAuK+8javTYupHVpfdN8LuI8Z8l1zbe0Bh6FWsfgYSO/QDzIX552jVJNzJNyeZNyVdcHf0EPac/BVp81s8QMlBjfiecx7oEAj8pVPCUczmt0zHX6nylWdp1c1SLANAaLQBAEz4rOe8kviemXMNh4bT3QJIL3aWbJAdm7QNP1C1r3hzyQCBrcl2l9StjjqmQEAg5gAGiwDYs4NytgQBB7QtWOqe23gLn9FnhT3kxEyr4kuDQQ0ZRG6IJ7SRqVGKh5nxM/VZ4fDuqOytF9ewAcSeSu16VAPMusAJawEyY+FxMRpqZmVo5Ri9KRNpFdlKq52UNJdrBaJjmZFlnQwz3kjI0ZdSd0CNZMqXGbSzNAYXNmc/O2hzC5JGpVA1nZcmY5eDZt5KFrauqG7Lx2a/hSkRILXiCObZ1VM5eTgR3H9lJ9pLXNcwvGWDvHNvQATGkWAjlCt4DEdJVOemxwc05gGiRAnMCTawvdQ3OKti2a/K38RHeP2lTtxL7RVJjSSeRGjvmKl2pgRSLA3M7NO9Yh0kZcoE8CO9Ua1ItJa4FpGoIgjjoVaLjNWidmXX46qYktcGtiJEHjJANz2q7hMS58PaMrqZMgNJa4u5NbcutEGbRyWrGJeafRl240nK23WebmdTbN5q9gqA6NkF01Hi3cbuYWgnMQMt41KznFKO6M5pUY7fxDnFpJbzaAD1SAQ4kibzGvDRR7Xa4GlSvLGAAdruw9t/FfajekxDWzmGYN6oYA0E2jQWn/VX/AGewv2jaVJuo6UE/LTuf8Ktij7sfCKtqMb8I7McP9nwDaY+Gk2n4uhn1codiYeK9dw6uWm3xAcT6Fqt7ddekzm4uI7GN/dzVlsdu4XfjcT4TlHmGg+K6crPATvcvIiLEkIiIAiIgCIiAIiIDwnvV2hFKnQBAznO75WEQPE3/AJVx6qczv9/75L2Pt7tXpa9Zw0kMb8jJHkXSfFeNpDitD2+mhoxpG02QcpdV/uxbvPf2SPEKtgZNRvVkm8xF9bOtzVzEA08Oxtx0u8dQCBcW0Pw/7hawrGK1an52N1vbJsXUBMAWbIB+IibF1yCe6yjq8ByHqbn9FYpYcfjY3czAu48MrRfem36KLDsa47z8o5wXfTirJpL9CU0W8PRig97bk7rrxlbIINu0aHsWuAWwq16QY9rA8ExeZDoM3B6otNr35WUbNmPLGPGWH5iBJBhpcCSSMoG649bQJjt22VUkuS9hMEabmxVpy8NYSW9IMznPD2wJ6oYDOhJF4upadF7Q4upUt5gkZS2CHublyt+I3JH7ELTfZHagZhkNSW3GRphxnhBEd6kax0tAbUmM4DHFxyxmzAASLCSeQW112KOLfc2TsE3P0fRU5c3M3JWIJbGokEECHWImx7FQ2hhshlrHMbbV4cd4Fwgi5BbfT9FG6o9ghpqNERDhGt4jSCDKjrYpzxDnTeRMakBv0AEKLtExjJPktbP2i5jmNIzNa6zYBMkEbtieOg1UG0mNbVeGmWg2/wDG/LTwUuzKLd6o8uhkQGAyXHtHVEA8tRdV8bXzve+AMziYHLh6LCKXqPT8S6rUR/CO0k/oP8y3+HllIOIIYKYJ3TOcixBgi+dmukjjK0NTWOUD9/WVbxwaGtbEaOYBG6xwktecoLnzfiEyx1UiJq6RlsZu895IGRhPieAgaxmXrfc7gs+LqVTpTpm/8TyP0Dl5Sg0Nwz3Td7w0CNQJBMz8whdQ9zmBy4WpUOtSpb5WgD6ytcW82zl6udYpfI3+1q33rzqKdMDxdLiO8gNW1wtLIxrfwtA8QFoxvvP/ALlY/lYY/wAFMr0CTe55HY+oiKgCIiAIiIAiIgC1ftLtH7PhatTiGkN+d2631K2i8D7z9pgdFRzRANZ0TNt1gtxkuN7WVo8mmGGuaRy/bVSXZfwiNZvxgm8KDB4cvcxg1c4DzN/FQ1XZneK2mx6d31DEU2zqOPATzAI8VGSWmLZ7r2RHtipNUiIDN0DlHDuGngoquUU2QN8ySb6SQBBEcDoomMLjESSeA5qXHPl51hu6JABEcDHbKiKqokrakRfCeU27+Pp+isbMxLmOgNLw4EFmoM9mniq1TQDsnxP+kK/syoWUqz4cLBoeADBuct9Ad2Tr6KMnusS4IdptY12RrC2LmXSd4A5TFrKXA16tQ5AWw2mQQWiCxocAx2USRvujtJPatc52pPeVtcFhXCp0Iq5Kjss7gLRGWoN8mbAZjYC0XWmNUkik6UdyWk+rlY1vRPY41GNLcwEFhDgXG2QdITPEySTFsqtYkOY6ib0WNBY4FzadXo2sElsQ4NAA133aqL73M8AsPRUqgcMpY1oOcuaA2AahzPI146gKyzF1rVnMpvaSx0Zuja0U8sAmALnJeSZbE2gaGLXfYwxGLy1cz6NUFlU1ix0EBzixrCexrWQ3mVXdjKQpVmtnM9xLS5oByue10EibtaCJkdYwOK+0g9tKpTNInODmfNzUaadXOY3cgbBiPjmRodQ7RQ2aQgmbbZdWuHtYxjnZQdzq7rjml3bNwSqNdgdViOjDnfEZDZPMcAthtXEPDW5ak0nttYZiQBMujMb9vYtSy0nlp3/8SuXEr9vZf3uaRV7k2OYA4w5rrkSNHfxN7D9Z4FQ1ahN3Ek9pmwEBT4GgHuOYkANLiRBNu8hRUKWdzW/iIHmtlS28El7aYDaVFg1ylz9NSSREX+I6rtvs1Q+y7Np8CyjnPzEF59SuNPpfaMaym0Wc9jQJmASCbwOZXctuQKTWD4ntaO4b5Hkwq3T7Qs8zr5bRiUdlUIewf3bJPeYaPPf8lvFrdktk1Hdob4NE/Vx8lslSXJwMIiKAEREAREQBERAAuGe2e0+nr1qmoc/Kz/42WEd8HzXW/a3HmhhKjm9dwyM55n7ojuknwXB9puvlGjRCuuD0OghzMq0xxW1rgMw7BaapzG4JAnkNNGeq1+Go5i1v4iBy1V7bVSamURDBlsZHMwfGPBZz3ko/E9F8pFjYBa0Pc6ARFzJgEwbRAJ4HsWtrOz1CRYE2FrDwtos3wKbeqS4zN8wAMQeGodftULbAnsjz/wBJSMPacvIS3bMHukk8yr2zsUKbKkmcwjJGpiz5gi0u18rqgvqvKCkqZZq9jZu2dTe1r6bw1mj87huG+vE8o105qlTxtQAAPcABAE8ILY7oJHcSrOD2q5haDdgblLRaRM5vmvrxsvuDw9Kq57RmYdacuBGvVNhpugX49iyjKUL1cFOPe3RGNqVby4GQQ6WjeBZ0ZzkCXbsC8p/1JxYabmsNM3LRLL5g6ZBkXEQLRYAKdmy6uQtaQSSM9MGSILusRYARMzxChr7PDXBvTUy74gd0N73EwT2aq6zRbqyKxk2M2w6rTyPY3LAAyy0Ne2MpGogMGXKdRlMyJNWjsuo8wWltplwLRlkCb962dPFUqLSxrg9zAXNcRLc8CzBE3MXmw4rXN2i/7zPv9IADmJgZZggAjSTAVPUyT91fMRVL2UfNqV8z8rS3I2zcoytmBmIbwl0qpw8f9P3XxZubwGth48fWVrGOlJGiVInogik50G5DZnvJBHl5qbYTB0ocRIYC46j+HUX4z4KztehSZSZkjNNiDIcCBLoBIad0WvxUOAOWhWfA3twG8jS4M67yx1aoNruUu0bz3ZYU1toNeb5A6oe82GvafRdW2w+arG/ha5x7yQ1p9HrxfuYwVq9Y8crB4ST9QvU7QfmqViNZFNvlAH53n1XXVRPI6uWrNXg2eyWxSafxS78xzD0IVxYsbAAHCyyWBzBERAEREAREQBEXwnnogOee9DHy+nSBMUwaj4/EbMHkHFcqqOzOXoPajaZrVq1WbVH2+Vth6R5rz9NaHu4MejGom02Ky76hiKbZuYmeA5mJVBziTLjcmSeN9VsH/d4YCRNU3vcAEG47Yb4HtWtWUN25fA0ju2yxj6rXP3JygBokBpIAiSG2vcqGpYAeJ/T0+qs4PowWmpmy3D8sZp+GJ0B8+1Uyrx8Fl4M6DJc0RMuAjSZOk8FdruZTe9oph0WJfJgxfLYZRym9vBVsC0F4zCWjeI5hokj0W/2RgnOo53BrulLnH4nRoZA0HfzWmLD6uTTe1HN1WdYY6nuaA9H+F4/mB+o7vVfX0WcTUbIkS0G140dPLhx8/S1sNRed5jQ51yS4E+hiIHas3YFk5iwPkgNN3AkN074AgR+66vuMvJyf5SHhnlKNMQTna06Qc1xrwBESvv2bk+mf5oPrC9CNhNDXMJDS8MOYjMWubEgDWCc1+7gFp9sbNdh35C4PBbma4WkG3VkkXkXWGXp8mPdnXh6rHldRe5BTwTiDGUwJgOBJsTugG9gq7mkagieYjs+qnwbd9pJjLvE9jd79AscXXL3ude5tJmBwF1zpvVR09yJouP8AdtT6L61pcYGpPcvtMankPqQJVjZgb0gLy0NEnekAwLC1+KtJ0mGYY8DpHQAAIFpjdAaNbiwFu9WsXuYekyBvHPMXMgGJ4iC3/YVBoL3AcXH1JWy2xL6zWADda1gAAHcTHEgi6za3jEr4Ove7XCdFs+mTYvzPPibegCz2cMxpTq9xqHhrNSfzZfNbDFUhRwfRi0U20x3uhn6qPZjPvT/AwAfzHT+gea6J7KjwJS1SlLybZERYFQiIgCIiAIiIAtB7cbR6DB1CDDn/AHbe92p8ACVvlzT3o7RzVmUQbU253fM7h+Ueqsjbp8evIkc62g+8cgsMNSzFrfxEDz59iiqHM5bPY9IZnPJAFNpJkwT2N7YkeKTlpjZ7jdbjbT98MBkUxAvIk3MdnVHgsK2GLKbgW74eM+6dwRujNMXnRY4ema1QkzckuIIEAnm62pAUm02RkiRLeQAIGjpaTmdJM8rBZLbTD5kLaolNgs49nqbD9/BRqR9mgczPgN0f5lixskC1zFzA8SdFt+Zclo0ZbpJc4Nb36kj0Gh1Xp6jnMp5cxyMBaAxjmPMGRrMX4rV0Q1j6TspdSa2SWQ49IBDidD+E30kK7QxbWudnqVGgmzXUn2HDQG4uF2dDlxpNye7Z5H2hHJkrStl+57insylUwwZTcHaPFRzQ5wMg6iLSIvzutS+hXpPcyq1mY72YGKeXTutcXuFBhPaKiGlrcQyCCCHSDfvgBfK+MZVgBzXQAOuHfqu+DTfNo8icJrmLLjmMJ6paI63WaexhFitTtnZGHEOc4WEbpykaw0iS0bx9VaLnZYndAhoIkAcgBoqlWiHTNpidYtHDwnvutXBSVS4KQySg7i6Z5avS6J1RoOawbm5ZgHQe2LWVFXcY8ua1/Co5zvGYA8B9VSK8FtOTa4s+ux3pWrnuW8L0eRxJd0gIy6ZMvEO4km9h2Ks6Jtpwnl2rKoItyEeOp9ZUtem1rGfjdJO8DaYALdWmx15rNbP9SxLsdk1Wx8Mu4agW1trC23sph/tG0afI1S89zSXcO4LX7IqFjKrwb5co04g8CDxy+a9Z7nsFmxFSpwp04He4/sEgryN+NjDqJaYSf5HSNuvvSZzcXHuYP3c1Njt3XO/E8/0wz6tKrbUq/fOJ0p0wO4ulzvQNWx2fSy0mA6honvNz6ytMj3PCXBYREWRIREQBERAEREBjUeGguNgASe4XK4J7Q7RNapVqn+0eT4cPTKF1r28x3RYRzROaqRTEawbuP5QVxPajt4t5GOemsRwV14PS6CGzmVaXNbV7ejw4M3qzYEaSJkdzY/mWvw1EuLWjVxA8Se1X9tH7zJwZaJFiYtOnVDB4LPI7ko/E9B9kS7LblZmIc5r3ZSGgmIky7h+4zaxCrbUd95kBkM3W9kWjSZnnN1sQx5c0OcHdGKkPcA7eEDeaCTkEjWbu7FqadQvfmdrqbAaAAWsJ+qzhvNz/AL/aKxW9kNY37rDuFv3PisFbxeGaHkUs7mwIJFza+nBVS0jUHxXRF2jREtAvMtaTB1EwD3hC57LZnDXR3eOHOT5rCjWLTLTBCmp4q8uYx8mTLGyTprHddVd3wB9uqal5PfB58x/EVEx+UQWtM/ibJ0IsTfj9FcrUXgHNQa0mYIkEQesGh129sR2rN+LLZa+m4Gw1ggi5jM0gagwNLdipqVbIgq03ZiYpNnm3M2NeId2jyCnp44XDulbwyteYNzIdm0tA8DrKwoYljQRD4POHHsm4B9NFVrxNiSOZAB8grpu+6KuEZcokxGIDmsGXLlBFiSItEAkwZzEnjKhY0EgHSb92p9AV8WTOPdHn/pKlJJUixNhGOfUEGHElwMEwRvAwBOsK1tgkHJnlpOeJJOfqlxJaOtqOxZbKytY9zzAcQ2ZE23oEbw4X7uSh2ud8N1yNDRxJ5EmTrPZrosdV5a8Fb3JnvLcK1s2qOzEQOBcNYnQDjx7V0/3RYLJhH1ONSofJoA/dcx24+DTp/wB22BYDjHAXmJldq9n6P2bZ9PmyjmPflzfVbdMttXmzh6+VY68sqO+8Lz/e1Y72hwp/4Gr0a0WzKMPpN/A0u8Q0Nk/nW9ST3PMCIiqAiIgCIiAL4vqNF1KVsg5j7ytpB2INPhQpjuL3w4jvgN8JXNHXK9B7S7S6VzyQQ51ao50xMTla3wa0Lz9IKy5bPewQ0QUTabGoSXv4MbcxIGa0kfLmWGz89SqXMaMxDjeCGzx8CQNDxsrDKLhhxlaS6oT8JJjMOzSG/wBapYeo+k7MGkEc2nTWJ4TB0/Rc96tTVeEac2bXEUHNc1r8rm1LOLWxMNIO8ZDQIBHdNrqhW2dE5Hh/EAC5bMSOB8F8btMklz5c/LDb7omZlpm8ERGvGVl9upucyaYyA3BJfu3lrJ6oubc40VYRyx/ghKSMa2yXtkiHQ0EkEakgECDJg8RyPJR1sLVp6teJ77zMadxU9LH02nM2mQYjW0AWiLgk6356ypDtJgc4t6Q5sx3iOtBDLCLCSZ1klW1Zbpom5eDW9K7mfGD9V86Q8m/lH6K63GtA6up36YswgNhpJnMXTcqpWc0xlblgAG5MniexaxdvdFjHMPwt7dRI5WKzq180TmMCBLyYHIZgbKxtM0d3oQdN4mZnhqe/Sy+0MLTc4BrnPNtyAyREv3iYEaKNarU0xZUOX+Lt0P7IWt/EfFv7FX8Ns9j5IcYMARO6SSS1xIh0MBOoU9HZtJwDyXtbxBgk3kxGlufKVX1o3RDmkaxlAETmkcbOnu0V7HYdmf7thayxILieECSeJvZbrZeFokZM0Pa7em9iJGQDXkeR4rYs2OAwB5dLC0QIDpGhIINoA4cSjyRTTZzSz77GjwzXNyNgN3r5QWiC0mmyoSIzEjXVa6lSNSuHdHF8zg3fG6C46zMwO/xXqMdgzQBe5sS4SQSS2BlLtRLspMGbBarZGEc01KkNORp1hwGYEx+55gc1lH3ZSXj6kRylGjTOJxwbHXqgWEWBANh2Bdw25ak1g+J7W+A3iPJpXKPdjs8vx7Sf7JpceN4gX8V1LbD5q02/haXeJ3W+mdd8FphRx9dK8iiux92S2X1HcsrfIF30e3yC2ao7Hb90D+Iud4EmP6QFeWLOMIiKAEREAREQBQV8dTpEdI4NzaEzFu3RTrGpTDhBEhTF07IaOUe0XsFiK1Z78K6lVp1HFwOcCMxkg6zqbrSu9g8e2xw5Pc5p/VdXx2zGNlzmgj8cQ4fMReO1Q0HH+yrvj5hUH9WaO5a3FnZHrMqXZnKn7G2gxoBo18oEQWZ4A5C6rvr4pjYcx4EzemQJgDgBwHqV2Zm0MQ3jSeO0FjvEgkeTQpm7cItUovHa0h7f0d/SqvDjl2Lffpd4o4edrPEhzGmREOBteTGYmCbeQWLdqMmXUGO11I8DIbNuS7r9vwj7PNMGdKrchnW2cCfBZ1di4Wrc0KLp45WmfEKPusOxZfaEe8TgzcVQJGakYtMQDFpgi3p+6+F2HvuvGpAuYPATJldtq+xeBdJ+zUxPKW+QGngqNX3cYA6U3t7nn9U+7+G/maL7Qx+GcidQwxdDar45kQfVsL4dn0yBlrtJIkggAjsu4TbkuoVvdZhSN2pWb4tP1aqVX3TU43cS+e1gIjwVfQmuJP8Acuuuw+Tn7NikiW1GG5EDWwmSBMDgsP8Ao1WCRlIBHGNTaxAPavaYj3S1Phr0zf4mkW7xN1Ure6/GNO4+ke5zmn6dp4qPSyriX0/k0XV4n+I8izZ9X4WmWgndIkRxsbarY4cVRcufJkGRIMwI5CMseHBbV/sLtJmgm2rasiNYg9oHBRt2PjqJipTeCbg7pnncd6zyLJH2mky2vHkdakbDB7Qa/KXBoLRABECeLgbd6hxe03FziyplNE5oEAG+kESb2mVRfhazdaThpqwqnUaQTukFx3tR23GmqyUo3vEo+ml2aPR0cQHSHCXuu5wOcEHgDwAIiBy4qviadNjHtqANDnDINARxOsF1iO7vWswW0XUjZrC3QCBpM8RczxlT4vbDqgaCA2BeJN+Y1AVopWq2Rm8U47Uex912Db9/VAsSGN7gJPhMrc4+qTUrvGohjf5WzH53OWt9icQ+lQY1rc2Yue4mxg6EkGIHOFewQz9FOtSpnPiTV/SF3NrTsedlv1G2egoUgxrWjRoAHcBCkRFgZhERAEREAREQBERAFXr4Gm/rU2E8yBPgdQrCIDXP2Q34XVG/zZh5PzekKJ2zqo6r2O7HAsP5gSP6VtkU2LNDUpVB1qJI4lpa8eUhx8AVTcyiDP8A23c96ie6TlJ816pfCJtwU6ibNCx1Vt2V3xycA8HxIn1U7Np126tp1O4mmf8AMD6K2/ZVE36MA82yw+bIKhdsn8NV47HQ8eMifVWU2RSMm7eaOvSqsHOA8eVMl3orNHa9BxgVGSeBOU/ldBWudgqw06N/iWehDhPiq9Zpgh9F8fJnHlTLvorrIRpR6cFF5CjTpTFN2Qj4WPLD3ZQR6hW21a7erWJ7KjQfOMp9VZTRGhnpIUGLwjagAdwuDxBWqZtasOtSY4c2uLT+VwI/qU1Pb1P42VWfMzN5mnmCm0yKaKDcOaomkw2MF0wCRrE+XKyr1tn1GmXUzEcId9JXosHj6LxFOpTMWhrhI7CNQexW1SWGMjWGeUNjxQwjHCcjSNCYBF+aiZsSnUkNotJGoAH/AAPNerp4HfeXXZIyt4cSSfEmyusphugAnkIVI4EmXl1c2n9PyNF9k+z4Mt0e5uQm2rzkGnLMvuzqf3vYyn6uIA/wuHirO3HSaTObi49zB/5OafBY7Hb/ANx3N0DuaBb8xf5q2TwYri2bFERYkhERAEREAREQBERAEREAREQBERAEREAXxfUQEdag14hzWuHJwB+qqO2RS+EOZ8ji0flBy+ivolg1TtlvHVqz87AfVmVQvw9Ya0w75HgnyeGx5rdopsm2eaxAZ/a0y2Nc7DH5oLfEFfMLSbE0ajgOVOoS0dzQS0eS9Mq2IwNOoZfTY48yBPnqpUhZq2YrEN0qNeP42X82Fv0UtTb1SmJqUCQONNwJ78rsseZU7tkN+B9Rv82ceVTNHhCiqbPqgEB7HgjRzS0+Lmkg/lCv6jIqJrcHt+ljKr3082WmzLvNLSHEkvsewM0W92WyKTJ1IzHvdvH1K8JR9msXRxTnMpjoq268teDlm2aHQbAk6LooCrN2O1H1ERUAREQBERAEREAREQBERAEREAREQBERAEREAREQBERAEREAXxfUQHxfURCAiIhIREQBERAEREB//9k=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8696" y="1446201"/>
            <a:ext cx="604346" cy="66095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8696" y="2348880"/>
            <a:ext cx="604346" cy="66095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8696" y="3140968"/>
            <a:ext cx="604346" cy="66095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8696" y="3936464"/>
            <a:ext cx="604346" cy="66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169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DA1A65A-8BDB-4816-A314-67ED15F182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ADA1A65A-8BDB-4816-A314-67ED15F182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78A98B9-0FB4-4C21-A26A-EAE3A637D0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graphicEl>
                                              <a:dgm id="{478A98B9-0FB4-4C21-A26A-EAE3A637D0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B75E0AA-82F7-480F-AB2A-6FE08B14FE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2B75E0AA-82F7-480F-AB2A-6FE08B14FE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3B5BB9C-1257-42AE-B2B5-429785DD8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graphicEl>
                                              <a:dgm id="{D3B5BB9C-1257-42AE-B2B5-429785DD88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6D6CFFE-EFA0-4C1E-9662-7F5F76AD95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graphicEl>
                                              <a:dgm id="{D6D6CFFE-EFA0-4C1E-9662-7F5F76AD95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D1E9275-6738-4C92-9750-615872B9FC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graphicEl>
                                              <a:dgm id="{2D1E9275-6738-4C92-9750-615872B9FC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86FED91-A83B-4C6B-968B-0E0DB3356E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graphicEl>
                                              <a:dgm id="{186FED91-A83B-4C6B-968B-0E0DB3356E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7F8A444-63A2-4EB8-AC7A-743A2560C5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graphicEl>
                                              <a:dgm id="{C7F8A444-63A2-4EB8-AC7A-743A2560C5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/>
          </p:cNvSpPr>
          <p:nvPr>
            <p:ph type="body" sz="half" idx="4294967295"/>
          </p:nvPr>
        </p:nvSpPr>
        <p:spPr>
          <a:xfrm>
            <a:off x="2484438" y="1341438"/>
            <a:ext cx="4267200" cy="4525962"/>
          </a:xfrm>
          <a:prstGeom prst="rect">
            <a:avLst/>
          </a:prstGeom>
        </p:spPr>
        <p:txBody>
          <a:bodyPr/>
          <a:lstStyle/>
          <a:p>
            <a:pPr lvl="1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ru-RU" sz="1800" dirty="0" smtClean="0"/>
              <a:t> «Чудо-соты», «Чудо-крестики 1», «Чудо-крестики 2», «Чудо-крестики 3»,  «Прозрачный квадрат», «</a:t>
            </a:r>
            <a:r>
              <a:rPr lang="ru-RU" sz="1800" dirty="0" err="1" smtClean="0"/>
              <a:t>Геоконт</a:t>
            </a:r>
            <a:r>
              <a:rPr lang="ru-RU" sz="1800" dirty="0" smtClean="0"/>
              <a:t>», «Квадрат Воскобовича», «Змейка», «</a:t>
            </a:r>
            <a:r>
              <a:rPr lang="ru-RU" sz="1800" dirty="0" err="1" smtClean="0"/>
              <a:t>Геовизор</a:t>
            </a:r>
            <a:r>
              <a:rPr lang="ru-RU" sz="1800" dirty="0" smtClean="0"/>
              <a:t>» - </a:t>
            </a:r>
            <a:r>
              <a:rPr lang="ru-RU" sz="1800" b="1" dirty="0" smtClean="0"/>
              <a:t>игры В.В.Воскобовича,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ru-RU" sz="1800" dirty="0" smtClean="0"/>
              <a:t> «Сложи узор», «Кубики для всех», «</a:t>
            </a:r>
            <a:r>
              <a:rPr lang="ru-RU" sz="1800" dirty="0" err="1" smtClean="0"/>
              <a:t>Уникуб</a:t>
            </a:r>
            <a:r>
              <a:rPr lang="ru-RU" sz="1800" dirty="0" smtClean="0"/>
              <a:t>»- </a:t>
            </a:r>
            <a:r>
              <a:rPr lang="ru-RU" sz="1800" b="1" dirty="0" smtClean="0"/>
              <a:t>игры Никитиных</a:t>
            </a:r>
            <a:r>
              <a:rPr lang="ru-RU" sz="1800" dirty="0" smtClean="0"/>
              <a:t>;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ru-RU" sz="1800" dirty="0" smtClean="0"/>
              <a:t>Логические блоки </a:t>
            </a:r>
            <a:r>
              <a:rPr lang="ru-RU" sz="1800" b="1" dirty="0" err="1" smtClean="0"/>
              <a:t>Дьенеша</a:t>
            </a:r>
            <a:endParaRPr lang="ru-RU" sz="1800" b="1" dirty="0" smtClean="0"/>
          </a:p>
          <a:p>
            <a:pPr lvl="1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ru-RU" sz="1800" dirty="0" smtClean="0"/>
              <a:t>Цветные счетные палочки </a:t>
            </a:r>
            <a:r>
              <a:rPr lang="ru-RU" sz="1800" b="1" dirty="0" smtClean="0"/>
              <a:t>Кьюизенера</a:t>
            </a:r>
            <a:r>
              <a:rPr lang="ru-RU" sz="1800" dirty="0" smtClean="0"/>
              <a:t>;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31949" y="525304"/>
            <a:ext cx="4752528" cy="612934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cap="all" dirty="0" smtClean="0">
                <a:solidFill>
                  <a:schemeClr val="tx1"/>
                </a:solidFill>
              </a:rPr>
              <a:t>Развивающие игры</a:t>
            </a:r>
            <a:r>
              <a:rPr lang="ru-RU" sz="2000" cap="all" dirty="0" smtClean="0"/>
              <a:t> </a:t>
            </a:r>
            <a:endParaRPr lang="ru-RU" sz="1400" cap="all" dirty="0"/>
          </a:p>
        </p:txBody>
      </p:sp>
      <p:sp>
        <p:nvSpPr>
          <p:cNvPr id="2" name="AutoShape 2" descr="data:image/jpeg;base64,/9j/4AAQSkZJRgABAQAAAQABAAD/2wCEAAkGBxQQEBUUEhQUFBUUFRQVFRUUFRcUFBUVFRgWFhUUFBcYHCggGBolHBQVITEhJSkrLi4uGB8zODMsNygtLisBCgoKDg0OGxAQGy0kICQtLCwsLCwsLCwsLCwsLCwsLCwsLCwsLCwsLCwsLCwsLCwsLCwsLCwsLCwsLCwsLCwsLP/AABEIAQsAvQMBEQACEQEDEQH/xAAcAAABBQEBAQAAAAAAAAAAAAAAAQMEBQYCBwj/xABUEAABAgMDAwwMCggGAgMAAAABAgMABBEFEiEGMVEHEyIyMzRBYXFzkbIUFRZTVHKBk6Ox0dIjNUJSVZKhs9PhFyRDYmOCwsMldJS0wfCk8USDov/EABsBAAEFAQEAAAAAAAAAAAAAAAABAgMEBQYH/8QAQxEAAQMCAgMNBgQGAgMAAwAAAQACAwQRBSESMXEGExQyNEFRU2GBkbHRFSIzUqHBFnKS4SQ1QmLw8SNDJYKiB1Rj/9oADAMBAAIRAxEAPwDdKLMrL667TEJU44pKSt1ZSMThio0/7SPNpJamuqC0HP6ALRghMhDGC5Krm8oCsXm7PeWg4pVdQLw0gEZokNBo5PmAPQr/AACNuTpWg9Gf2XZtxz6Ne6EeyDgLOvCOBQ9c3wKTt459GvdCPZAKJp1VAScCg65vgUvbxz6Ne6EeyDgLevCOBQ9c3wKO3rn0a90I9kHAmdeEvAoeub4FJ29c+jXuhHsg4Ezrwk4FD1zfApe3jn0a90I9kHAWdeEvAYeub4FHb1z6Ne6EeyDgTOvCTgMPXN8Cjt659GvdCPZBwJnXhHAoeub4FHbxz6Ne6EeyDgLOvCXgUPXN8D6I7eOfRr3Qj2QcBZ14RwKHrm+B9EdvHPo17oR7ITgTevCOBQ9c3wPojt459GvdCPZC8Bb14RwKHrm+B9EdvHPo17oR7IOAs68I4FD1zfA+iO3jn0a90I9kHAW9eEcCh65vgfRHb1z6Ne6EeyDgTP8A9gI4FD1zfApO3jn0a90I9kHAm9eEcBh65vgUdvHPo17oR7IOAt68I4FD1zfApe3jn0a90I9kHAW9eEcCh65vgfRHbxz6Ne6EeyE4E3rwjgUPXN8D6JDbjn0a90I9kLwJvPOPFJwKHrm+BTkjlA0twNOsKl3FbVLiE0VxBWmGSUEoYXseHga7FMkonhum1wc0dCrssrddstTZlQhIf1xS002N9JTswB8o38Tw0EbmAYhKYnMeb2tbsWa+NpKdykVembPaVihaiVJOY01sCo/mMZmHNtDPJzgLYom2p5ZBrAHmtHaE+iXSCuuyN1CUiqlK4EoSM8Y8FO+odYd5KpMjMhy7yojaZp0VWpMuk/ISNdcHK4diDxBJ5Ysk0kJsAXEc/N4J7t6bkBft1DwUW6sl4MTDhWzS9r1HG1KKb10igIw4QeHhixdhazfYwA7Vo5EKQ6Nm74wWd0ZFW1lTmvsNu0u30hVK1pXOKxmVUO8yuj6CoJY97eWHmNlKMQJipLTt667rDCQ7MH5N66lA4VLPFUYccaVNQBzN9mNmDxKsxU926bzZvT6LsMzabqi405skhbYa1sXTtilZWcRWubGmYVg0qJ1xokDmN75phdDawB23v9LK5AjLJUVlAt2bUxLrcRS8kJpexGK0pNfITGxgdDHW1jYZb2Ouyo18z4YHPZa4sqJ7KRxMm27RGuOLWKUN2iFEE0rxDpjq4dytK/FJKc33tjb6877bLJfi0opGyC2k45ZLq0bZmUvtstpQVraQq6Qa3yFFQBvAU2JhMO3P4XLSyVE7nANeW6+YdySqxGqZM2GMC5AOrn8U5I5RqcYfJSlLrLZVnJSqgONODEZqmK9buXgpqyBgeXRyOA7QCpYMVfLDISPeaO5RbNtmcfIKW0KRfCVKCThmr8rQYv4luewSiaWPeQ+xIBPPnbm1KvR4jXVFnBo0b2OXjzomsophTroZSi6yFE3gSbqDRSjshoOEPpNyuGtp4nVTnF0hsLGwv0akkuL1RkeImizekcyeTbkw6whxltJUFLS58pIuhBBGIpW8cMYou3PYbS1r6erkIFmlmdr3NiDkpvaNTLTNliaL3IdkmrGtybmFpohBbvpCyEkXQSK4lWisXMX3PYPQwuLnuD9Elt3azzcyiosSrah4s0Wvnl+67ayidKJokIqyUhGBobyynZY44CK825ikbLSxs0v+UXdn2A5ZZa09mLSlkzja7SAMuknWuZnKJ5Mo08Ai8ta0nA0om9SgrxCJKfcrRPxWakOlosaCM87npNkkuLTtpGzZaRJGroUl223S/LtIufCttLWSCaFQKlUxwwH2xTg3P0XAqipl0vccQ3Po1XyzUsmJS7/HE0D3gCculNy+ULlyaUq58CbqKA4kqUkXsccwiSfcxTCakjZf/k42fRrskjxSQsmc63u6svBWOTFormWSty7ULKRdBAoAk8J4zGNuowuDDKpsMF7Ft8zfnKu4TVvqoi+S172yUDVBQBJlwDZtrbKFcKSVAGh8sVMDeXVAjOog3HcukwwXn0DqIOXcszqqLKkSajnKHCeUhoxpYE0B0oHSPusybJxV5lDv6zOVX9qIMP5LU/50rUox/BzbB5q1sJQfcdfI2SXFsIr8hDZIN3QVEknTROiKFYTBG2FvOA49t1WnBjaI+awOXPfpUm3rablGipZBVTYIris8AporSpiCjon1DxYWHOSm01O6Zwa3VzlY60J5UpJFtWExNKU6sJOLaHCMDw1IqB5dEb8ULaio3wcRmXYStWGBs85eOI3p7FtLBkyxLNNqpVKBepmvZz9pMc9Xy79UPeOcrJqZd8lc/tKpcqcoFJUJaV2T68CU52+Gg/epXkGMaGHUDdHf6jJozA6f2VyjpGu/5psmj6q2yesZMo0EjFasXF8KlcPkilW1rqh+fFGoKrPPvz76hzBWkUO1Vx2IhqdcKoytP6k7yI+8RHSblLe041mYvyR9ljbOIdclGqVuqN7QauFwj6oHTHpmIxupaeqqOdwy7lytK4SywxdBur20FUtdmvzP6Ho5XDQ5+5qW2ZLz9lrVRDcUa7UAAqmzTUT5GI1p2mjFRjexO4dh4cbHTGXcqNLqqLdB81OySthplvWl3ry3cKCo2QQkVPKDGduuwSqqqnhUVtFjc7mxyJOQ71ZwbEYYIt6cTcn7Jqw5cuPTqBQFaHkgnMCpZAP2xNjNS2lpaKdwvoEXHcosOi36SeMayCPqr+xLMVKy60KIUSVqqmtAChI4fFjksaxePE6+OaMEABosdq26GjdSUzmOPSVXan4+Cd8dPqjX3dH/AJ4Py/dU8A+G+3SsvNvULyR8p2p5EFeHSoHyR3dLTNk3iU/0tH1AXOyyaO+M6XeRKnzh/wAOl+dd9aoyqP8An1ST8jVam/l0d/mKmZIt69NFxX7JCQOW6G0/YkxnbrntosNZTM/rcb92at4O3f6oynmCq3ngETKeFcwAOIJU4on7APLG5BTl81LNbisd/wDQyVCSXRjmZzk+RWpyDH6srnVdVEcFu85ez8g+639z/Jz+ZJqh7wc8ZrriMHAh/GN2HyK6/CuVN7/IrKap+5SPNr6rMauCcabaPusyo4571fZQb9s3lV/aitQcmqLf5rWnRn+Dl2N81YzlgOX1LlplcvfJK0XA4gqPykgkXTppFKLEIy0Nmj0rajzqFlSwC0jNLvsfFMSuTjctWYmHVvrbClXl7UUxqEknHRjEr8RfUHeYWhoOWWtSPq3yjeo26IPMPVU+Skmqemlzb21SrYAgEE40SMcAgU4M6ovYhMKSBtPHzj/Z71brZBTQtp2azr/ztVvldlJ2OkttYunAqGZuowr+9oHlihh2G76Q+TVzdqq0NEZnXPF81D1PrJokzLlStdbl4Y0+UuulRP2ccT4zVXtAzUNfopcVqA4iFvFC00varK3S0hYUtNaih4DQ0NKGhwNDhGTJRysj3xwsFnGJ4bpkZLqWtJpxa0IWFKaNF56JJrgSRTgPRDZKSRjWucMnak1zHgAuGR1KErKmVAPwow4bq6HGmx2Oy8lYsDCqi+YU3BZflUXLK0mkSym1LAW4ElCaG8QFpJNAMBQHE6I19zEMjMQZIR7rdZWfW0ktTTubG26y0soNmUd4CoqPGEPH+k0j0ed5rIaqBpvll3rjtB1NJHI4ZtNj3K5t2US/aTbaiaLbFSM9Al1Q+0COewOqkosCklYAS17tepXq+JtRiLWE5EBWs3ZTctJzAbB2TaySo1Jok0FdHtjn6fGajE8Vp3TWyeLWFgtKaiipaSQR84KjZDsIMuSUJJDqqEpBIolFKEiNLdxUTNrwxriGlguB+YqtgMbHU5JAuHHyCrLDmC29OrFCUIeUK5qpUSK9EbGN07KmloonanEA9OpUaGcxSzyNGYBWgsK01zMutawkEKWnY1AoEJIz+NHJ47hUOG4jHFDe1mnM9ua2qCsfVUrnvtfNV+p9ubvjp6sam7vKeH8v3VPc/nHJtWXUzeeePzdfUfIFAfaRHdcI3ikg7SwfRc+It8mf2aR8FOnPi6X5531rjMos8fqfyDzVqf8AlsW0qRkwosToRwOtj/8ASA6P+RFPdI2OtwgzDjNP1vYqxhp4PXaHM70VSWL771cyTML+rfI+2kbvC+C0MLtV9Bp71RZA6epexuvNX+RttMNtFtbqEKLiiATTCiRWpwziOC3ZQvqawSQjSAba42lddguHVUVMd8jcM+hTtUJVbPX4zXXEc7gjbVrQddj5FdDhXKmjb5FZXVP3KR5tfVZjTwTjTbR91mT8c7Sr7KDf1m8qvW1Feg5NUbPVadHyOXY3zWxjmis4KJa0nr7DjVaa4hSK56XhSsWKObeZ2ydBUkb97e1/QQVSWVZ02hoMfBS6EihcaJW6dJSCLqSdJrGrUVNK5+/G7jfIHUPVWZ5oXPMubj0HV55rNWzJpen25VoFKEUQoipVU7J1ZJzmlMTwiNWnmMdKZ5Oe59AtKmeYqV1Q7X/llvJ6WSWg1fLSSUIBSQlVB+zSeAkCmGMc5BK7fDIRpHt8+5YbHkP0yLlYZU4plt18JuurOsNAYJlmwSm4CdqvCtMeAmOkEYkc1pN2jM/3HZ0dq12RskLYhxR7zr859F2/JFDcs06S1LuLUXVKwUtdAsqcJzAkBKQccK5zDRIxzpHRkOeBkOgdA7elDZg5z3jN4Hu7OgJ8PKm52823RMsLrSVAgBfAt0cAGemfAQwBlPBoyOzdrPPsCbYQQWJuX8bZ0BcWYyp2WfQKrm33Lrlf2YbWCNdPyBsVUHDURKKngs7JWkNY1uXbfI2HOq9fHHNoxnKMZgdOzpU85MvGTQ0opvoWopHAEqrUFdMSTQ5ov0G6OkgrnSuDt7LQNV9XZtXNYvQuqmjez71755X7ubJT0WQ72Ww8btG2koVia3ghxJoKY4rEVnY3SDDpqYA6T3OIy5iq4w+bhbJsrNHSri1WC4w4hO2WhSRXNUggVjmcKnbTVkcz72a4E26AtSridLA9jNZCy8hYk4zRKFhKbwUQF0BzVO10CPQK/dDgdYHPfEXOsQCW6jzZ31XXP0+G18RAa4Bt7kX/AGSzWT0wl10sqRceCgqpobq8Sk4faIjpd1GGyU8Qqg4PZnkARlqRJhNS1zt7tZyu7Dssy8uWyaqVeUdAUpIFBxC6I5XGsZZiFeJwPdFgOmw51rUFE6npzGdZ+6ZyUspcshYcu7JSSLprmFNEWN0+MU+ISRuhv7ozuLKPCqGWlYWvtmeZQJTJ51Imq3KupUlvHNeUSa4YfJ6I1qzdJSyupdHStGQXZDmFhZU4MLmaJdK13as+1cTOTzypNpoXL6FrUcTSir1KGmfGJqbdPRR4pNWHS0HtAGWeXSmS4VM6kbE21wbnPyS2vJLYU1Mm6Ey7TQcxoSUbFQThjUGgiPDsYo5aWakk0iXucW5XAB1Ky7CqiSqidHbLRBzUWzsl3HC64+lJLja1NoJqEOOYpJwwIrEFRj8BETbuJa4aWWWiOYDnutSSF0Bkjp2hrbEaQPvOPSexRLJbSpqcZeCS2wKhQA2LuyCrqv5Uj/3D8drWz1MM9PcXyt2a1awuinooYtN13uNz2BVjE0pVlPoUSUocYuA/JClVIHlx8sQGNgro3gZkOv4LpTG1lexzecHyT+qfuUjza+qzFLA+NNtH3XLz8c96vsoN/Wbyq9bUV6Dk1Ts9Vp0nI5djfNbGOaKzxqRCAoRSHApLc6xTkq5K2op7W3HEOpVdLab1Fqu7EngzHE6Y6USsqKERaQBy19AWoZGzUbYg4AtOo8+tTn1Oa82t1IL67yZdivwbIp8I44oZ1AEVPkGesV42R6BbHxBxnDWegDsVdujoFreLrcecnmA7E3ZEiZiaMwtZcQ1VCCdotzMpxtNaIQMQBicK1MPqqgQwCFgsT4gdB7elPll3uERAWJz7QOgntSWxaS32yGsA4oty6K3XJhaTsl3/AJDQoo6SBnFcVpYGQPJdmQLk8zeztKSKFsZ97mzPYOjar2xrMTLMpbTwbZVKFajnUeOMqrq3Ty6V9nYq08rpXaTl3aYo2KYVdlwaYZ32gekEiH0btJ+fM13koH36VK1oaIpb462tLYa0a0NEJvrulLohGtDRBvjhqKLJmYTQt0w2f9C4tUziQ++fulNcLWUgRULinWRSDSKWyIS5SWRSC6AEQt80WCqsqJJb8o423iogXRgKkEGmOHBF/DpmxVAc7Up6WRsUocdSpJi1J2YQWW5VTJIurcWqgSMxKcB0gmNNlNSQv310ml0AK4yCmjdvj335wBzrOWlNpbaElKku3lVecANXXMxQgU2tUg8PLp04o3PfwibLoHQPVX4Y9N3CJ8gNQ6ArK1bFMrZKwrdFraUscAN4USPJFWlrRU4g0N1AO8lDT1O/1wI1AEDwKg6p+5SPNr6rMLgfGm2j7rBqOOdpV9lBv6zeVXraivQcmqdnqtOk5HLsb5rYxzRWeNSWEQiBCSkP0uZN1qJO2a28QVgkpCgKKUnBVLwNCKg0GHFFiCrfCCGc6lZI5gs1SENBKQkAAAUAGAAHABETpC46ROfSo7m91Gk7LbaNUJoQLoJJN1Oe6mpN1PEIsS1Usvun/fanvkcciptIq6DkzJRLUHwY56W/3DUXKJpD3X+V3kmPN1KiiRknhLDUqIEKPNZ2+c/oci7SNNn2+Upj1IpFYsKddEJvbrakXRDEqIEJIAEKHadqNSyL7qrozDhUo6EjOo8Qi3T0sk7rRi/T2bU+KJ8ztFgus5NS83aBAIMtL44HdVjChUn/AIzcsbDJKWhF+O/6K/G6Clzvpv8AoO9XVi2CzKJ2CaqOdasVny8A4hGdU181S7PLsCqVFVJM7Sd4BV+qFvBzxmuuIsYHyxuw+RVnCuVN7/IrK6p+5SPNr6rMamCcebaPusyo452lX2UG/rN5VetqK9Byap2eq06TkcuxvmtjHNFZ41JYRCIEIgQiBCQwBCp8rB+qnjelAeMGZYBB4jojVwnKov8A2u8kyTIKebNZ7y15tHsiA4hU345S6IUa0LHbW0pLaG214KbWlCQUuIIW2qooaBSU1FcRURNT4jMJAXuJbzjsKQtyUyTmEutpWk1StIUDyxTqYjFI5jtYKVupPxXTkQqFXTjSXnkIUUkNgurQRW9eqhu8Dhd3Q8qU6I0qWR0ELpBkXHRB8/smOFzZPdrWe8tebR7Ii4fU8zyl0Qq605Vtt6TKEIQTMKBKUhJp2NMGmAzYCL1JUSTRzabifd59oTXCzgryMNSIhUKFbFoJlmVOrzJGb5xOCU+U0EWaSndPKI286lhhdK8MbzrGKlJyaSubUpLVEFTKboUbg2QufNqKbLOacAjomy0tO4UzAXXOfRftWnvlNCd4aCc7E3yKlZD5RuOrU08u9RJWhZoDQHZAnhz1iDFcPY0b5E23YmYlRtiAewW7FYKmVT7wSyoplml1ccSaa6tOZtB+aDQk8MVwxlHFpSZvdqHR2qqWNgju8XcdQ6O1GqDvBzxmuuIbgZ/jRsPkVJhQ/im9/kVldU/cpHm19VmNPBONNtH3WbUcc7Sr7KDf1m8qvW1Feg5NU7PVadJyOXY3zWxjmis8aksIhECEQIRAhJAhVGVm9Tz0p/umI1MJ+P8A+rvJMk4qtzGadakSwmaaVBs4qSp1tQACV3myMym3Be8hC9cT5BF+s0ZGMmHOLHaP2TW67KbGenoh4QVDs4qUXFqFLyyEClCG0bFNdNVBa/54t1ZDA2Icwudp/wACY1TYop6qLb3aT/zKv9tMxq4f8Of8n3CjdrCtoylIgwBCg2pZiZgt360bWF3eBRAIAVpGNfJFymq3QBwbzp8cpjvZTSBFcON7lR5rNNZESwdvm+pNa62SLnqqRxVjVOMzlmhlfpGtXziU2hofXnWjZaCEhKQAAAABgABgAIy5Hue67jn2qlcnM61ntUPeDnjNdcRqYFy1uw+RV/C+VN7/ACKymqfuUjza+qzGrgfGm2j7rMqOOdpV9lBv2zeVXraivQcmqdnqtOk5HLsb5rYxzRWeNSIGi5QdSp15UyqSQXTVJKTRp44pNCKhFDiDGn7JqTmG/UJMyL2XPdXKd9PmXvchPZFV8v1CdZ3QjurlO+nzL3uQeyKr5fqEaLuhHdXKd9PmXvchRhFV0fVIQ4cyMpnAuTCkmqVOySknSDMsEHoMPw6Mx1RY7WGuv4KN5uFdGMo61IiBKoE0m4+25euhVWVA5lFWyb5DeBH80X4XCSnfFbMe8O7WojkbqfGeQpFFtR0paVRQQpVG0KIqA44QhvAZ9koRbo2B8o0hcDM7BmU1xT8uyEISgVolKUiueiQAK8eEQTvL3lx580o1JyIkqqLb3aT/AMyr/bTMauH/AA5vyfcKN2sJy1Lel5UpD7gQVAlIurVUCgJ2KTpiKnw6eoaXRC4CbJOyM2ebKF3aSPfx5t33In9iV3VqPhkPzDxS92cj38ebd9yD2JXdWg1cPzDxSd2kj38ebd9yD2JXfIjhkPzDxVjZVrszQUWFhYSQFbFSaE4jbARVqqKamtvrbX1KWOVkgu03U6KilBWb1Q94OeM11xGvgXLW7D5FaGF8qb3+RWU1T9ykebX1WY1cD4020fdZlRxztKvsoN/Wbyq9bUV8P5NU7PValJyObY3zWxjmis4IgGtI7UvOlbZXOOddUdlKTp9w8gtilA3oZJIi0irFkQaRRZKmFDikLQRZaG1VUstonADteSSaADXpckkxRp23xGQD+7xsuckzaro2kz31rzifbGWcPqrn/jPgn6belK3aDSiAHWySaABaSSdAFYQ0FQASWHLsS6QRabSltLCACul5u9m1xFFNk8ikpPkgpHhkoLtWo7DrSO1J2WdvoSqlLyQaHOKjMeMZoinj3uQt7UrTko795TzaabFIU4onTihCRx4qPkixEAyB7r5usB90061JdeSgVUoJGlRAHSYqtjfK6zBcp17Jjtmz35rzifbE/s+q6s+CTSCrLUnG1vyYQ4hR7JUaJUCadjTPADGhR0s0UUxe0j3bZ7QmEgkLN6pO7M82vrCNrc7lTO2/Zc/j2tneshWOgsueRWBIisFkLeamm0f8dvqmOW3S/wDX3rqsDygdtW0EcoVurNaoe8HPGa64jXwLlrdh8itDCuVN7/IrK6p+5SPNr6rMauB8abaPusyo452lX2UG/rN5Vf2orYfyapt/mtalJyObYPNW6sqpUEjXFkpUpJpLzCheSSlQBS2QaEEYGKHseoIByzA/qHOs5rXEZAoGVUr89z/TTP4UHsap/t/UEpY+3FKx7L6XLyk4grczgpO2JxSoAg0IwI4Y3ahpD8+zyWvTW3oApyIVOiBCUQqL2WhkMo5ZLDaFldUttpUky0woVSlIIwaIOIilUYbUPndJGRmfmAWAI324p8E53QSI0/6R/wDCiH2ZW6tIfqCDG8a2nwUm1ENqYbWhKaKeklJUEgYKmWKHNUYGGUe+tlfG8nJrufsKida1wreMoZm6k5lXWUA2t1m/eKVl1IxKktvkqAVp+EDwHEBGhV3laya2saJ2jX9LJrehOWaLxcdvXg4vY02qUI2CQPKlSif3uSI6z3Q2G1tEZ7TmUNTk6gKLYIBGuZiKjaL4DCUjiNMt+Uoeq+1rVlJRSUv3UFYJSAytyoBAJ+DQaYkZ4npKOrqml0NzbWbqGWaGHjmyhoyus8GoXQ6RKvg/Y1Fk4NiBvca/7lDw+m+ZZXLS12Zp1tTCisIQoKJQ43QlQIHwiRXNwR0WD0ktLC5s2u+1YmMTxzaOg6+tZ2NYLBRAhAgSrVZEW/LyqXkvOFJUpBFG3V5kmuKEEDg6Yw8aoJqoMEIva66XCZo4YTpm1ytN3bSPfVeYmPw4wPYNb8o8QtT2lT/OqzK22WZuzniwsrCHGkqqhaCCVJIFFpBzRbw2hmpK1gmFrh3ktnBpWyVAc3t8iqTVP3KR5tfVZixgnHm2j7qjUcc7Sr/KHf1mcqv7UVsP5NU/50rUo+RzbB5qilP2nPzP37kXZv6fyt8lJRfBCfiNW8udMPtqreRtuEE0SscCVGhpSpII0xNHK0jQf/pQvYQdJqcadChUVz0IOBBz0UOA4jpEMkjcw2OrzUjXaeRXcRpUQIRAlXLm1PIfVDmawmu1FaiYdSizmFLISlPa5SlE0CQHpYkknMAAYoRgur5WtGZDx9FzZPuhSu6eT8Ll/Oo9sUhhtWLDeypNMKqtjKlhCgtl+XWpQUybriCUqVQsrVQ4ISomugLrGlRYZO9mhLG4AG4y8RtIUbnC+SsmMpJJKQlM1LUSAkAOooKYUzxRlw6tLy7enZ9ITg5vSuhbks840hp9lais0ShxKlGjbhOAMLHRVELXukYQNE52Q43tZZPVL3wxzTnWRG5ub5O/b9lg49qasjHRhcyiEQiBCBAlAXC1Em6ngwUr5vEOC96s8AVlrQwabu4dK7SKCgzCBQPeXFEHOmq1k/i2c5+W9SYzKk/x0P5XLv8Achxm9/kVN1TtykebX1WYy8D4820fdTVHHO0q/wAod/WZyq/tRVw/k1Ts9Vp0fJJtg8wqKU/ac/M/fuRem/p/K3yT6L4IT8RcyuIgvndJzJh5og30bYDFNaBY0HgBwoFcFeGJo5A4b07V5KJ7C33wu2XgsVGkgg50qGdJ4x/6qMYZKwxnP/aex4cLpyI7FOuiBC5c2p5D6oczWNqR2ord2IP1VjmWeomOfr3EVUhHSuebbRCmXRxRWEzzlc+JTrBRXGXUqKpdbaL5BWHGtcSSBdvJuqSQq6EjEkUSMBjXdw/HZKWPe3N0hrGerb2KJ8IJTzDAQM9SSVEkCpKjUk0FOGMyqrpaiUyOvn0E+qc1jQnKRVMr3CxJ8U4NC881TFUmGM+5OZhX5aNEddub5O7asDHRcM71kb3Er6qvZHRgLnd67R4ovcSvqn2Qlkb32jxReGhX1T7IWxS712hMl4KVcSSDjUnAilMEg/Kx8kBFlKItBumc+xPpSAAAMB/3HSYaoHPLjcohUxEHOEK1k/i2c5+W9SYzKjlsP5XLv9yHGb3+RU3VO3KR5tfVZjLwTjzbR91NUcc7Sr/KDf1m8qv7UVcP5NU7PVaVHySbYPNUUp+05+Z+/ci9N/T+VvkpaP4QT8Q3VtEKkRCHNLzph9o1vIpepShwCxjRKjQkUqaEaYsRyNsWP1eShkZ/U1OMuhQqOQg4FJ0KHAYidE5pz/2FIJA4JyGXB1J21cO7U8h9UOZxgO1NcRY5rWKtMSlmtvKSpYQzLC6mgJv602KVwzrBjJdSGqrnxg2zP0WBGC6zRrKpP0iN+DPfXa96Lv4f/wD6jwK0PZdT2eP7Jju5ZWpRelX1iouBLqUhIAGJAWNkVFWOgJ443sOpKeli0XAOPObKF2DVTs8vH9l2zqgoSKdjvmhVQlbZN2tUhRKsSBh5IyqzBY5ZS+JwaDzWKkZhVUBnbx/ZWFj5bomJhtkMOILhUApSkEC6hS8Qk1zIijPghhhdJvgNhe1imT0U0LdN9rdhVPql74Y5pzrIjT3OfAdtXJ49qZdZGOhBXNJYLm9ktk2tROxTh85Q+TxD971QqnjaGe87uHT+yUtilBhTNxHSIRNbMdLSQleNDn6w0jj0jggSvYD77P8AS6EOyUCWGggkIsVaSfxbOc/LepMZtTy2H8rl3+5Ee83v8ipuqduUjza+qzGVgnHm2j7qao452lX2UG/rN5Vf2orUHJ6m/R6rSpORzbB5qCzY0ykr+AXi8+oEKaoUrdWpJ2/CFCLT54XBpDxxQNfYo6epZGzRcT4JztTMd4X9Zr8SGB8ZPxG+KsGui6T4KIDxEYkEHgINCOkQ97NA21qyx7Xi7UQiciE1pdWaZeaNb6NsBta0SvNgf3sAArg44njk0xoPGXkoXxhp0hrU5iz31oSpLDhCkhQ2TWZQBH7TjiJ+9xuLdNot2qAV0R1rpdkTBB+AXmPymtGH7SGslhBuXt8UOro9Gwv4KwysaKLGuqFFJTJJUMDQpelwRhxiKtA4OxNxBuPeVCm+KzaF5wI6QLsyc0QqRECFbZIfGEt47n3L0VK/KlkP9v3CzsU5OdoWoy6sd+YeZUy0XAltaVEKQmhKkkDZqHADm0RnYFVwQQuErgCTzrgMWpZajR0BfWs33Kzng6/rsfiRtjFKTrB4rF9kVXyjxVdadnvMKSh1tTRWCalSFYAgG7cUccRni1DNHI3SidcKOWlfT/F7h6qOlIAoP+8sSqm95cblLAmZJFoBHqIzg6QeCEUjHlhU2zLKmJgK1tpTlwgKKVNpGIqMFrBiCephhzkcArrKCSYacIy2qZ3Lzngy/OMfiRD7TpHWBkb/AJ3J/siqPMpDtmPS9nTevNlsrelymqkKqBdBOwURn0xUdUwz1sRicDZrtS7LcvA+GRrX9vkV1qnblI82vqsxQwPjTbR902o452lX2UG/rN5VetqK9Byap2eq06TkcuxvmtjHNFZ41IMDdaF50rbK5xzrqjsZeOe7yC16b4LdiSIlYRAhKmFQdS1ExanYlmofKSu4zL7EG7Ur1tAx4NvWMvggqcQfGTbMrnmjSsBzrPfpGV4J/wCQn8OL/wCH4+t/+Vo+yqroH6lXW/lkqbl1M9j63fLZva8FUuOIc2twV2lM/DF2iwllLJvmmTkRq6VLDhdQ2VriBkQdazcaS6LPnRAhECFKsqe7HmG3gi/ralG5eu1vIWjbUNNtXNwRHLGJY3MJtcKnXQvmi0Ga1q/0jK8E9On8OMb2Ay3xf/lYfsqq6B+pTLGy5MxMNMmXLeulSQrXQuhShbmIujgQR5YgqcDbFE6QSX0c9SgqKOWAXePuoGqVuzPNr6wjS3Ocndt+y5PHtbO9Y+OgXOogSIgSre6mm5v+O31THLbpf+vvXV4F8E7VtDHJrbCzWqHvBzxmuuI2MC5a3YfIrRwrlTe/yKyuqfuUjza+qzGrgfGm2j7rMqOOdpV9lBv6zeVXraivQcmqdnqtOk5HLsb5rYxzRWeNSDCs15pCsC5ZsyFK/VnTs3CCFMUIK1EEVdrQgg4x1zpad+YkA1eWxXoatjGBrgclyJCZqE9ivVVWgvMY0FT+10V6IlghE7tGJzXd6kdXxDpQ5Z8ylSUqlXgpQUoC8xiElIViHaCl9OfTwxJPSmBulIQBt/ZNbiMR6fBKLPmfBXvrMfixUEkF/ij/ADuUhroxqurLK9sosYpUKKSiUSRhgUusAjDjEVKB4fihc3Me95LMh+I3aF50Y6VdskgSWCINqVECEQIRAhECTtVpkn8YyvOOfcPxWrcqOXYfssnGfgjatVl5ZL77rSmWlOBKFBRSptNCVAgbNQ4NEZuB1lPDA5sjrG/2XC4rRyVBboDUsu5k5OJBJlnAACTs2TgMTgHMY3G4jSOdotkFzqWR7HqBzBdLyXnUovmUcu0vVvsZuTXaxfLSBc5JvsqbsR3MTvgrn12PxIzjilJfN4H+bE72PUdA8VscgrOeYQ6HmlNlS0FIUpCqgJIJ2CiM8c7j1VDMGb24G19S3sLpn08Ra/pWqMc4VqLNaoe8HPGa64jXwLlrdh8itDCuVN7/ACKyuqfuUjza+qzGrgfGm2j7rMqOOdpV9lBv6zeVXraivQcmqdnqtOk5HLsb5rYxzRWeNSWAa0JIW3Skum32ErFFCtCCOAhQxCgRiCNIieCd8DtOM2KaWg61y3LJSpSxtlABSiSpRCa3RUk4C8rDjMS1FdNU235xdZAYG6k9FTtTlnNUT4te5WPv2o18D5Y3YfJOj+I3aF5eY65dqiBCIEIgQiBCIEIgQrTJP4xlecc+4fitXcjl2H7LIxn4I2hevRwYC5/NLAEa1GRINgJSE7FKryU1NxKqkghNaYE1zYRoPxSrdHvZkJCZvbb3UmM/sT0QlkBEJdKFmtUPeDnjNdcRsYFy1uw+RWhhfKm9/kVldU/cpHm19VmNXA+NNtH3WZUcc7Sr7KDf1m8qvW1Feg5NU7PVadJyOXY3zWxjmis8aksA1oK85mctJlLi0gM0StxI+DVWiVFIqb+egj0ODc1RPia73rkA605kekLpsZbzWhnzavxIl/C1D/f4pd5tzoGXE1oY82r8SD8LUPS/xQIe1Ay3mtDPm1e/B+FqH+/xRvXar3LJ8uWMpaqVWiVWaZqqdZJpxYxzGHxNixMxt1DSCbDm9u0Lzgx0y7VECEQIRAhECEQIRAhWmSfxjK8459w/Fau5HLsP2WRjPwhtW4yqtx2WcQlq5RSFKN9JUaggYUUKRW3LYBS4nG90xdcHmNlw2K4i+kLdC2d1SjK+Z/g/UV78dV+BaC+t/iFj/iGf5Ql7sJn+D9RXvwn4FoOl/iEfiKf5Qjuwmf4P1Fe/C/gag6X+IR+Ip/lC0GSVruTIcLtzYFIFxJTtgSa1J0Rxe6nB4MMkY2EnMXzK3sLrX1URe7mNloI5U61qBZrVD3g54zXXEa+BctbsPkVo4Xypvf5FZXVP3KR5tfVZjVwPjTbR91l1HHO0q+yg39ZvKr1tRXoOS1Oz1WnScjm2N81sY5ohZ6IAELxmc3V3nXvvFR7JS/Aj/KPJTxcRM0iYp5SIzQBASwuaF6ZNWYZyy0MBQQVsy1FEVAua0vN/LSPMeEtpsSdIc/eKpsdo6Llnf0eu+ENebV70X/b1P1bvH9lr+15PlUC3MkHJRhTynULCC2ClKFJJ1xxDeBKuC/XyRapMVhqZBG1pGROZ6FJDiz3vDCNZss7GiRqzW7dECEQIUqy5IzD7bKVBJcKheIqBdQpZwGJ2lPLDJZGxRmR18lVrJzBEXgX1LTfo8d8Ia82r3ox/b1P8h8f2WT7Yk+UKZY2RDkvMtPKebUGlKVdDagTebWjAlVBt6+SIqjGopYXxtYc8tf7KrV1z6gWLQuNUDdmuaV1hHVbgD/xTbQuJ3R/9ff8AZZmkehZLl7opBki6KQmSLrZan21e8Zvqqjy7d/bhEVvlXZbnuTnatdHnxXQLNaoe8HPGa64jYwHljdh8itHCuVN7/IrK6p+5SPNr6rMauCcebaPusuo452lX2UG/rM5Vf2orUHJqnZ6rUo+RzbB5qmVlvNa68j4LYOuJGwO0StaE1NcTsDWN2l3OUksLJHaVyAdaoRtDtaXu1mv4f1Pzix+F6L+7xUm9BZx1RUpSicVKUo4ClVEk0w0mOgYwMaGjUBZPa2wsuaHSegeyHJbIukcJ6B7IElkY6T0D2QJbLQS2V0y2hKAW6ISlAqjGiQAK458IwJdzlHI8vdpXJvrUQhaBZLMZczSUkgtVzJqjC9wA45oYdzFF/d4pHxgC4WiyweLljlZpVaZNRpgKqel1Gg5THK4ZGI8RcwahpBJTZys2hebiOoAXZ85RBkhELkhW+R/xhLeO59y7FSuH8NJsWbi1+Dd4Wzyst56WebQ3doptSjeTU1CkgcPGYr7lsDpsUY/f7+7a1slwOLV8lKGmMDPpVN3XzOlv6n5x1p3D4b0u8f2WH+IKrob4fuqu1bTcmXAXCKpRQXUgYE1PqjXwrB6fDi9kJNjbWbqCsrn1UbHyAZEqHQ6fsHsjY0Vm6XYih0/YPZBopdPsRQ6fsHsg0UafYrCyLadlisNlNFXCbya47IYRg4ngVNiUt57+6MrGy1KbEZaWACMDMnWrDuvmdLf1PzjP/BGG9L/H9lL7fqehvh+6atS2XZqz5nXbvwbsuE3U3cFXVGuOOMc5V4TBh2KRxw3sWk57F2m5eqfUyNe/Xnq2FR9U/cpHm19VmMzA+NNtH3TajjnaVfZQ7+sz+b1tRWoOTVOz1WpR8jm2DzWBn8HXVY7B+ZqBwpLy72Hkr5I7ug5LH+UeSosHu3XcXVPdEIlRAhECEQqEQITCtkScaJBHEVcJ8mbymG61Gc816o9ZfZdmNs3rl5qVN6laa2WnM1RWtynljy0VfBa58lr5u+t1BG4scHDmVF+jw+EDzR9+Lvt9nyHxWt7XksPdR+js+EDzR9+F9vM+T6pfbD/kCP0dnwgeaPvwnt9nyfVHth/yBTLGyKMvMNvF4K1sqN0N3a1QpGe8abevkiOfGmyxOZoax0qtVYg+ZmiRZQtUHfLPMuddEdduA4kvcuK3R8Vnes3Hoi5RcnbHxR6zEQ+I7YFOfgt2ldRKoEQIRAELlO2Pip/qiJvxHbArL/gt2ldxKqxUlPxfOc9LepMef4//ADiL8rvJej7jf6e/yKkap+5SPNr6rMczgfGm2j7qxPxztKvsod/WZyq9bUV8P5NU/wCdK1KPkc2weaw8xur3PzH3y47vD+SRflHkqcXFUeXFKp+bS7w7E5uihHk44t3T29CdhU9EIhEKhECFw8ogYCpwAGknTxcJ4gYaSmuNkly6imgcOeFtrSEWYvY7D3qxzLXUTHj9cP4mT8x81WGpTYrBvSlUZ+YXUhplbxTt7hQkJwBCarUKqINaaKVpURtYfgk1Y3TB0RzXULpQ0p5ly8K0IzihFCCDQgjSCDGbU0r4JDG/WFI1wIThitYpVgdUHfLPMuddEem//j/iTdy5ndHxWd6zYj0VcouTtj4o9ZiIfEdsCsH4Ldp8l1EqrogQiAIXCdsrkT/VELfiO2BWX/AbtKciZVlJTvCc56W9SY8/x/8AnEX5XeS9H3G/0/8At5FSNU/cpHm19VmOZwPjTbR91Yn452lX2UG/rM5Vf2or4fyWp/zpWpR8jm2DzWHf3V7/ADEx985Hd4fySPL+keSqQatSjv4UX83P4vyqevyRbKc64zTohc04G/SiDNL4ogzSeKIM0JlNFLrgQjAH975XQKDyqhLXTdZvZOOZjyGFKV+pbvK6YW3YJW2tSFBmTopCilQq4wDQggioJGGmPOsKjbJjOi8XGk7WqD76K8eFtzXhU1/qHvfj044dRWzhb4BVNJK3bc0mt2amk3jeNJh4VVQJvGisTQAV0AaImbSwNFmsATSbpBbUzj+szOJqf1h3EnOTssTDHYfTPN3Rt8EtytFqe2rMOWpLJXMPrSS7VK3nFpNGXSKhSiDiAfJGHuhoaaPDpHsjaCBrAT4y7TC22qDvlnmXOuiKO4DiS584WNuj4rO9ZukeirlVx8o+KPXEQ+I7YFYPwRtPku4lJVdJBdCIUFC5Ttlcif6ohb8R2wKy/wCC3aV3EufOq9slJTvCc56W9SY4DH/5xFn/AEnyXo243W3v8ipGqfuUjza+qzHL4Jxpto+6sz8c7Sr7KDf1m8qvW1EGH8mqdnqtKj5JNsHmn38gpda1K1yYF9SlkBaaArUVGlUHCpMMi3SVUUbYwBYADwWcL8xXH6P5fvsz5xH4cSfimrOsN+vqgl3zFedvSNxa0hxyiFrQMU5kKKR8nQBHf05L4mOOsgFSsa5wvpFcdinvjnSn3Yksn6LvmKRMsabo50p92FsgNJ/qKXsU98c6U+7BooLDbjFb6zMg2FsNKLkxVbaFmi0AXlpClUFzSoxwdVuhqop3xtAyNuf1VVpNtaknU8lz+0mvro/DiL8S1nQPApe9Jqky4bsV5ArdQmWQK56JfYAr0CGbn3PfijHu5ySckyS2ivC49e1KmiEz50IhEllpdTX42lfGe+4ejE3SAnDJdmpOZxgvZbcyabm1pWtTyFISUjW1BIIJBNQUnhAjzXDMZq8PBEBAvruFNUUsM9hIL2Vacgme+zX10fhxpndjiYF7/RVfZFHfirM5U2AmWdQG3Xtk2SbykE4Kp8zjjsNy2J1GJskfM6xFhksbF4oaQMaxgzvrVN2Ke+u9KPcjq96d85WJwlvVt+qOxT313pR7kG9O+co4S3q2/VHYp7670o9yDeXfOUcJb1bfqtBkrk0iaDpcdfqkoAuqQMCFHHYRxe6jGqvDJmiF3GGd10WFU0FVBd7BkTqV93Bsd+mfro/DjlvxniWrSHgtL2PSfIoOU1hNydnPBtTir7jKlFwhRqlSUilAMKQ2lxafEa9j5rXAIy2LdwOmjgnaxgyz8iqnVO3KR5tfVZhcD4820fdU6jjnaVfZQb+s3lV62or0HJqnZ6rTo+STbB5rYxzRWeEsAQV4xObq7zr33io9kpT/AMEf5R5KaLipmJ+1SFIjNAEBLC7EErdZXrIsBRBIPY8riDQ7ZkHEcVY88w9rXY1Y/Mcis92TF4lryvnr+ur2x6lwSD5B4BVdIpFOKIoVKI0FSiOisK2lhadJrQO4ILimxDhpHIahz86aEt2F3tp15oRSDR0dSEIUa1BII0EgjjqIboiXJ4ySrvXlfPX9dXthvBINWgPAJdIrSanDyu2sqLyiCp2oKlEEaw6cRXiEYW6SniZh7y1oGXMO1OY4l4XoeX+7Nc0rrCKW4D4M20LD3R3vH3rMR6GuXsikIhJCFFls9T7av+M36lR5du/5RF+Vdlue5OdpWujz4610AWa1Q94OeM11xGxgXLW7D5FaGF8qb3+RWV1T9ykebX1WY1cD4020fdZlRxztKvsoN/Wbyq9bUV6Dk1Ts9Vp0nI5djfNbGOaKzxqSwNOaCLrMPZCyi1KUdeqtSlGjywKqJUaCuGJMdCzdNXMaGAiwy1JALKNM5DSyAFJQ+sA7JAmFBRH7hJpeHAKgHNURoUG6aV0tqkjR6bJjw7mXDGRMq4uobmWmwKUcfUVrUaG9QKN1IFRnxKjhsRW1ie6LegBTOBPT2JjNM8ZSe4GU/j+fc9sZH4nrukW2KbNc6ojIbsZ9CdqhDCRyJdaA+wRHgUplxRkjtZJKikFmLwiPY1UKRUNcbBIlhQLIRCoRBdCQwx2RulS0h+pC0epx8bSvjO/cPRz+6f8Alsnd5p8fHC9otnJ5mbUlTuuVQCkXHFIwJBNaZ80ea0GOVeHtLYHWuehSzUkU1t8F7KtXkJLEEBT6SQQCHlmhOY0OeNFu6/ErguflsCrnC6U/0BRRkkwoBGszSXK0U4ZkllI4XEm9VWGITdGOBpnjo5N1DBBptkztxe1QjDKe9t7Cm9w0r/H8+v2xzn4vxP5/opvZVLb4YVpY1itSgUGr9FkE31lZqBQUJzDGMnEcVqMQc105vZWoKeOEaLBZWUZinG1ZrVD3g54zXXEa+BctbsPkVoYXypvf5FZXVP3KR5tfVZjVwPjTbR91mVHHO0q+yg39ZvKr1tRXoOTVOz1WnScjl2N81sY5orPGpLCIRAhEF0IgQiBCy+qb8UzPI1983G5uc/mMe1Ry8VeCR7QqRSKhrxcJEsKMwhEKhECEhiN3vHRShF2HaAukWk1Nx/i0r4zv3D0YG6ZoGHSd3mnxccL3+PHFfSwISQIRBe6EUgQiFCAs1qh/F7njNdcRsYFy1uw+RWhhfKm9/kVldU/cpHm19VmNXA+NNtH3WZPxztKvsoN/Wbyq9bUV6Dk1Ts9Vp0nI5djfNbGOaKzxqSwiEQIRAhECEQBCy2qcaWTM8jX3zUb25wf+RjUcvFXgWuDSOkR7RoqjdKFjSOmGkW1pUCImutsQlBh4cEWRehpkHMhJWmfCBl9LMISa4NI6REmjZItJqbrBtaVoRtneH+A9GBunH/jn9oUkfHC+go8aV5ECEQISQISwISQJVmtUPeDnjNdcRs4Fy1uw+RWhhfKm9/kVldU/cpHm19VmNXA+NNtH3WXUcc7Sr7KDf1m8qvW1Feg5NU7PVadHyObY3zWxjmis8aksIhECEQIRAhEAQuVJBFCARoOIh7XkG4ySEXC47GR81P1REvCZfnd4lJohZbVQaSLJmCEpG4ZgB/8AIZjd3NzSPxCNrnE6+cpkjRorwqPXslRCIMkqSCwQtJqcJBtWVBFRedwPMPRiboiRh0rhrATmcYL3vsdPzU/VHsjx/hMvznxKv6ISpYSMQlIOkACENRI4WLj4lFhddxAlUKctRDSglVa0vYCuGOJ6D0RfpcOmqRpRjs70EgC5IG02TPb1r97oHt4x0xZ9iVdiSBYa+xM3yP52/qCVVttjOFjlAGjj4x0w0YNUk5Dt1pS9g/rb+oLpu2EKFUpcUBnKUVGGfEGI5cLmhcGSWBPMT0p7AH5tcDzZEJgZSMHhOGegqRw4gHDMeiHeyZx0eKmNNKBchQdUPeDnjNdcRPgbSK1o7HeRVrCuVN7/ACKyuqfuUjza+qzGngfGm2j7rLqOOdpV/lCP12zeVX9qK+H8mqNnqtSj5JNsHmtgI5orOCWEQiBCIEIgQiBCIEIgQspqpn/CJn/6P9wzHQbmP5lH3qKU2avBNdT84dIj2O4VG4RrqfnDpEFwi4RrqfnDpEFwi4Wm1NVg2tK0IOL2Y/wHow90Z/8AGS7E+Pjhe/x4wtBECEQqVUlqy7inwUJQoXUglaSsZ11GArwjRHRYTPTshc2UuBvlom3N/n1VOrjkkDd7tkTe6TWXCcW28aHFsnDCoNE4qqkYigwGFRFvhUOjx3E6sjrPSP7ezpVU00t+K3m5xdNJl3amrbd2gIAQa3uH5HEKcQoanGJOF0o0bSOvfM3y/wBBM4JNpElrbbVXz1lzLouVCEqbcSotpWlNQpKmRdpwkYnQCOOCeupQ/TjJda3G156/2WvhRFPH/wArRpaVwBqselSXbMIbwZQVBAFQ0b21u0SoioIoBXhiJtTATkXa8s9X+/ok3ypMo98FgJyXWqFhZ6/Ga64ihgxHDgRq97yWjhXKm9/kstqoD4KS4Pg19VmNDAx7020fdZs/HPetla9mdlyzZbUA4hKHGXAQRW6CKHHA4Y8kZVNUcFme2Qe6ciFYpagxOv8A0njBRmZ60UpAVLMrIGKg7dvcdMYkfDhzjcSEdlla3qjJu17h3al32xtDwNrz35Qzg+H9YfBG80nWHwR2xtDwNrz35QnBsP6x3gjeaTrD4I7Y2h4G1578oODYf1jvBG80nWHwR2xtDwNrz35QcGw/rHeCN5pOsPgjtjaHgbXnvyg4Nh/WO8EbzSdYfBHbG0PA2vPflBwbD+sd4I3mk6w+CO2NoeBtee/KDg2H9Y7wRvNJ1h8EhtC0Dnk2TyvflCthoGm7ZXDuQYKTrD+lc9lz3gLHnR7Ik/hOvf8AVN4PR/Of0o7LnvAWPOj2Qv8AB9e76peD0fWH9KOy57wFjzo9kH8H17vqjg9H1h/SgTk8M0kwOR0D/iGubRuFjM4jYUcHo+sP6V32xtDwNrz/AOUR8Hw/rHeCXeaTrD4I7Y2h4G1578oOD4f1jv0o3mk6w+CO2NoeBtee/KDg+H9Y79KN5pOsPgjthaHgbXnvyg4Ph/Wu8EGCk6w/pSdsLQ8Da8/+UHB8P6x3gjeKTrD+lL2wtDwNrz/5QcHw/rHeCN5pOsP6UnbC0PA2vP8A5QvB6DrXeCN5pOsP6UdsLQ8Da8/+UG8YeP8Atd4I3ij55D+lMOWfNzjqOykoaYQQotoVeK1DNe4ujOc8TiopaWI7wdJx5+hG+U8DTvRJdzEjxVNqssKWZYISpVA7UJSVUB1ulaZsx6DF3c7FK9sjmi+Y+6yXnNcZf22/IThalXNbbuhVy6lQBJxu3wbowzCg4o3K3DqaSTScwXKhY4hpss53dT/f/Rte5FP2TR2+GPr6pwkdbWk7up/v/o2vchBhNH1Y+vqjTd0o7up/v/o2vch3sij6seJ9UabulHd1P9/9G17kHsij6seJ9UabulHd1P8Af/Rte5B7Io+rHifVGm7pR3dT/f8A0bXuQeyKPqx4n1Rpu6Ud3U/3/wBG17kHsij6seJ9UabulHd1P9/9G17kHsij6seJ9UabulHd1P8Af/Rte5B7Io+rHifVGm7pSjLmf7/6Nr3IT2TRj/rH19Uum7pR3cz3f/Rte5B7KpPkH19Uum5HdzPd/wDRte5B7KpPkH19Uabkd3M/3/0bXuQDCaM/9Y+vqkL3dKTu6n+/+ja9yF9kUfVjxPqk03dKO7qf7/6Nr3IPZFH1Y8T6o03dKO7qf7/6Nr3IPZFH1Y8T6o03dKO7qf7/AOja9yD2RR9WPE+qNN3Sju6n+/8Ao2vcg9kUfVjxPqjTd0o7up/v/o2vcg9kUfVjxPqjTd0o7up/v/o2vcg9kUfVjxPqjTd0pe7mf7/6Nr3IPZNH1Y+vql03W1oGXM93/wBG17kIMJo7/DH19U10jr616/kKkOyTbzmyddQlTi1YkmmA/dSKmiRQCpwxjbpYI4Iw2MWCilJ0l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data:image/jpeg;base64,/9j/4AAQSkZJRgABAQAAAQABAAD/2wCEAAkGBxQQEBUUEhQUFBUUFRQVFRUUFRcUFBUVFRgWFhUUFBcYHCggGBolHBQVITEhJSkrLi4uGB8zODMsNygtLisBCgoKDg0OGxAQGy0kICQtLCwsLCwsLCwsLCwsLCwsLCwsLCwsLCwsLCwsLCwsLCwsLCwsLCwsLCwsLCwsLCwsLP/AABEIAQsAvQMBEQACEQEDEQH/xAAcAAABBQEBAQAAAAAAAAAAAAAAAQMEBQYCBwj/xABUEAABAgMDAwwMCggGAgMAAAABAgMABBEFEiEGMVEHEyIyMzRBYXFzkbIUFRZTVHKBk6Ox0dIjNUJSVZKhs9PhFyRDYmOCwsMldJS0wfCk8USDov/EABsBAAEFAQEAAAAAAAAAAAAAAAABAgMEBQYH/8QAQxEAAQMCAgMNBgQGAgMAAwAAAQACAwQRBSESMXEGExQyNEFRU2GBkbHRFSIzUqHBFnKS4SQ1QmLw8SNDJYKiB1Rj/9oADAMBAAIRAxEAPwDdKLMrL667TEJU44pKSt1ZSMThio0/7SPNpJamuqC0HP6ALRghMhDGC5Krm8oCsXm7PeWg4pVdQLw0gEZokNBo5PmAPQr/AACNuTpWg9Gf2XZtxz6Ne6EeyDgLOvCOBQ9c3wKTt459GvdCPZAKJp1VAScCg65vgUvbxz6Ne6EeyDgLevCOBQ9c3wKO3rn0a90I9kHAmdeEvAoeub4FJ29c+jXuhHsg4Ezrwk4FD1zfApe3jn0a90I9kHAWdeEvAYeub4FHb1z6Ne6EeyDgTOvCTgMPXN8Cjt659GvdCPZBwJnXhHAoeub4FHbxz6Ne6EeyDgLOvCXgUPXN8D6I7eOfRr3Qj2QcBZ14RwKHrm+B9EdvHPo17oR7ITgTevCOBQ9c3wPojt459GvdCPZC8Bb14RwKHrm+B9EdvHPo17oR7IOAs68I4FD1zfA+iO3jn0a90I9kHAW9eEcCh65vgfRHb1z6Ne6EeyDgTP8A9gI4FD1zfApO3jn0a90I9kHAm9eEcBh65vgUdvHPo17oR7IOAt68I4FD1zfApe3jn0a90I9kHAW9eEcCh65vgfRHbxz6Ne6EeyE4E3rwjgUPXN8D6JDbjn0a90I9kLwJvPOPFJwKHrm+BTkjlA0twNOsKl3FbVLiE0VxBWmGSUEoYXseHga7FMkonhum1wc0dCrssrddstTZlQhIf1xS002N9JTswB8o38Tw0EbmAYhKYnMeb2tbsWa+NpKdykVembPaVihaiVJOY01sCo/mMZmHNtDPJzgLYom2p5ZBrAHmtHaE+iXSCuuyN1CUiqlK4EoSM8Y8FO+odYd5KpMjMhy7yojaZp0VWpMuk/ISNdcHK4diDxBJ5Ysk0kJsAXEc/N4J7t6bkBft1DwUW6sl4MTDhWzS9r1HG1KKb10igIw4QeHhixdhazfYwA7Vo5EKQ6Nm74wWd0ZFW1lTmvsNu0u30hVK1pXOKxmVUO8yuj6CoJY97eWHmNlKMQJipLTt667rDCQ7MH5N66lA4VLPFUYccaVNQBzN9mNmDxKsxU926bzZvT6LsMzabqi405skhbYa1sXTtilZWcRWubGmYVg0qJ1xokDmN75phdDawB23v9LK5AjLJUVlAt2bUxLrcRS8kJpexGK0pNfITGxgdDHW1jYZb2Ouyo18z4YHPZa4sqJ7KRxMm27RGuOLWKUN2iFEE0rxDpjq4dytK/FJKc33tjb6877bLJfi0opGyC2k45ZLq0bZmUvtstpQVraQq6Qa3yFFQBvAU2JhMO3P4XLSyVE7nANeW6+YdySqxGqZM2GMC5AOrn8U5I5RqcYfJSlLrLZVnJSqgONODEZqmK9buXgpqyBgeXRyOA7QCpYMVfLDISPeaO5RbNtmcfIKW0KRfCVKCThmr8rQYv4luewSiaWPeQ+xIBPPnbm1KvR4jXVFnBo0b2OXjzomsophTroZSi6yFE3gSbqDRSjshoOEPpNyuGtp4nVTnF0hsLGwv0akkuL1RkeImizekcyeTbkw6whxltJUFLS58pIuhBBGIpW8cMYou3PYbS1r6erkIFmlmdr3NiDkpvaNTLTNliaL3IdkmrGtybmFpohBbvpCyEkXQSK4lWisXMX3PYPQwuLnuD9Elt3azzcyiosSrah4s0Wvnl+67ayidKJokIqyUhGBobyynZY44CK825ikbLSxs0v+UXdn2A5ZZa09mLSlkzja7SAMuknWuZnKJ5Mo08Ai8ta0nA0om9SgrxCJKfcrRPxWakOlosaCM87npNkkuLTtpGzZaRJGroUl223S/LtIufCttLWSCaFQKlUxwwH2xTg3P0XAqipl0vccQ3Po1XyzUsmJS7/HE0D3gCculNy+ULlyaUq58CbqKA4kqUkXsccwiSfcxTCakjZf/k42fRrskjxSQsmc63u6svBWOTFormWSty7ULKRdBAoAk8J4zGNuowuDDKpsMF7Ft8zfnKu4TVvqoi+S172yUDVBQBJlwDZtrbKFcKSVAGh8sVMDeXVAjOog3HcukwwXn0DqIOXcszqqLKkSajnKHCeUhoxpYE0B0oHSPusybJxV5lDv6zOVX9qIMP5LU/50rUox/BzbB5q1sJQfcdfI2SXFsIr8hDZIN3QVEknTROiKFYTBG2FvOA49t1WnBjaI+awOXPfpUm3rablGipZBVTYIris8AporSpiCjon1DxYWHOSm01O6Zwa3VzlY60J5UpJFtWExNKU6sJOLaHCMDw1IqB5dEb8ULaio3wcRmXYStWGBs85eOI3p7FtLBkyxLNNqpVKBepmvZz9pMc9Xy79UPeOcrJqZd8lc/tKpcqcoFJUJaV2T68CU52+Gg/epXkGMaGHUDdHf6jJozA6f2VyjpGu/5psmj6q2yesZMo0EjFasXF8KlcPkilW1rqh+fFGoKrPPvz76hzBWkUO1Vx2IhqdcKoytP6k7yI+8RHSblLe041mYvyR9ljbOIdclGqVuqN7QauFwj6oHTHpmIxupaeqqOdwy7lytK4SywxdBur20FUtdmvzP6Ho5XDQ5+5qW2ZLz9lrVRDcUa7UAAqmzTUT5GI1p2mjFRjexO4dh4cbHTGXcqNLqqLdB81OySthplvWl3ry3cKCo2QQkVPKDGduuwSqqqnhUVtFjc7mxyJOQ71ZwbEYYIt6cTcn7Jqw5cuPTqBQFaHkgnMCpZAP2xNjNS2lpaKdwvoEXHcosOi36SeMayCPqr+xLMVKy60KIUSVqqmtAChI4fFjksaxePE6+OaMEABosdq26GjdSUzmOPSVXan4+Cd8dPqjX3dH/AJ4Py/dU8A+G+3SsvNvULyR8p2p5EFeHSoHyR3dLTNk3iU/0tH1AXOyyaO+M6XeRKnzh/wAOl+dd9aoyqP8An1ST8jVam/l0d/mKmZIt69NFxX7JCQOW6G0/YkxnbrntosNZTM/rcb92at4O3f6oynmCq3ngETKeFcwAOIJU4on7APLG5BTl81LNbisd/wDQyVCSXRjmZzk+RWpyDH6srnVdVEcFu85ez8g+639z/Jz+ZJqh7wc8ZrriMHAh/GN2HyK6/CuVN7/IrKap+5SPNr6rMauCcabaPusyo4571fZQb9s3lV/aitQcmqLf5rWnRn+Dl2N81YzlgOX1LlplcvfJK0XA4gqPykgkXTppFKLEIy0Nmj0rajzqFlSwC0jNLvsfFMSuTjctWYmHVvrbClXl7UUxqEknHRjEr8RfUHeYWhoOWWtSPq3yjeo26IPMPVU+Skmqemlzb21SrYAgEE40SMcAgU4M6ovYhMKSBtPHzj/Z71brZBTQtp2azr/ztVvldlJ2OkttYunAqGZuowr+9oHlihh2G76Q+TVzdqq0NEZnXPF81D1PrJokzLlStdbl4Y0+UuulRP2ccT4zVXtAzUNfopcVqA4iFvFC00varK3S0hYUtNaih4DQ0NKGhwNDhGTJRysj3xwsFnGJ4bpkZLqWtJpxa0IWFKaNF56JJrgSRTgPRDZKSRjWucMnak1zHgAuGR1KErKmVAPwow4bq6HGmx2Oy8lYsDCqi+YU3BZflUXLK0mkSym1LAW4ElCaG8QFpJNAMBQHE6I19zEMjMQZIR7rdZWfW0ktTTubG26y0soNmUd4CoqPGEPH+k0j0ed5rIaqBpvll3rjtB1NJHI4ZtNj3K5t2US/aTbaiaLbFSM9Al1Q+0COewOqkosCklYAS17tepXq+JtRiLWE5EBWs3ZTctJzAbB2TaySo1Jok0FdHtjn6fGajE8Vp3TWyeLWFgtKaiipaSQR84KjZDsIMuSUJJDqqEpBIolFKEiNLdxUTNrwxriGlguB+YqtgMbHU5JAuHHyCrLDmC29OrFCUIeUK5qpUSK9EbGN07KmloonanEA9OpUaGcxSzyNGYBWgsK01zMutawkEKWnY1AoEJIz+NHJ47hUOG4jHFDe1mnM9ua2qCsfVUrnvtfNV+p9ubvjp6sam7vKeH8v3VPc/nHJtWXUzeeePzdfUfIFAfaRHdcI3ikg7SwfRc+It8mf2aR8FOnPi6X5531rjMos8fqfyDzVqf8AlsW0qRkwosToRwOtj/8ASA6P+RFPdI2OtwgzDjNP1vYqxhp4PXaHM70VSWL771cyTML+rfI+2kbvC+C0MLtV9Bp71RZA6epexuvNX+RttMNtFtbqEKLiiATTCiRWpwziOC3ZQvqawSQjSAba42lddguHVUVMd8jcM+hTtUJVbPX4zXXEc7gjbVrQddj5FdDhXKmjb5FZXVP3KR5tfVZjTwTjTbR91mT8c7Sr7KDf1m8qvW1Feg5NUbPVadHyOXY3zWxjmis4KJa0nr7DjVaa4hSK56XhSsWKObeZ2ydBUkb97e1/QQVSWVZ02hoMfBS6EihcaJW6dJSCLqSdJrGrUVNK5+/G7jfIHUPVWZ5oXPMubj0HV55rNWzJpen25VoFKEUQoipVU7J1ZJzmlMTwiNWnmMdKZ5Oe59AtKmeYqV1Q7X/llvJ6WSWg1fLSSUIBSQlVB+zSeAkCmGMc5BK7fDIRpHt8+5YbHkP0yLlYZU4plt18JuurOsNAYJlmwSm4CdqvCtMeAmOkEYkc1pN2jM/3HZ0dq12RskLYhxR7zr859F2/JFDcs06S1LuLUXVKwUtdAsqcJzAkBKQccK5zDRIxzpHRkOeBkOgdA7elDZg5z3jN4Hu7OgJ8PKm52823RMsLrSVAgBfAt0cAGemfAQwBlPBoyOzdrPPsCbYQQWJuX8bZ0BcWYyp2WfQKrm33Lrlf2YbWCNdPyBsVUHDURKKngs7JWkNY1uXbfI2HOq9fHHNoxnKMZgdOzpU85MvGTQ0opvoWopHAEqrUFdMSTQ5ov0G6OkgrnSuDt7LQNV9XZtXNYvQuqmjez71755X7ubJT0WQ72Ww8btG2koVia3ghxJoKY4rEVnY3SDDpqYA6T3OIy5iq4w+bhbJsrNHSri1WC4w4hO2WhSRXNUggVjmcKnbTVkcz72a4E26AtSridLA9jNZCy8hYk4zRKFhKbwUQF0BzVO10CPQK/dDgdYHPfEXOsQCW6jzZ31XXP0+G18RAa4Bt7kX/AGSzWT0wl10sqRceCgqpobq8Sk4faIjpd1GGyU8Qqg4PZnkARlqRJhNS1zt7tZyu7Dssy8uWyaqVeUdAUpIFBxC6I5XGsZZiFeJwPdFgOmw51rUFE6npzGdZ+6ZyUspcshYcu7JSSLprmFNEWN0+MU+ISRuhv7ozuLKPCqGWlYWvtmeZQJTJ51Imq3KupUlvHNeUSa4YfJ6I1qzdJSyupdHStGQXZDmFhZU4MLmaJdK13as+1cTOTzypNpoXL6FrUcTSir1KGmfGJqbdPRR4pNWHS0HtAGWeXSmS4VM6kbE21wbnPyS2vJLYU1Mm6Ey7TQcxoSUbFQThjUGgiPDsYo5aWakk0iXucW5XAB1Ky7CqiSqidHbLRBzUWzsl3HC64+lJLja1NoJqEOOYpJwwIrEFRj8BETbuJa4aWWWiOYDnutSSF0Bkjp2hrbEaQPvOPSexRLJbSpqcZeCS2wKhQA2LuyCrqv5Uj/3D8drWz1MM9PcXyt2a1awuinooYtN13uNz2BVjE0pVlPoUSUocYuA/JClVIHlx8sQGNgro3gZkOv4LpTG1lexzecHyT+qfuUjza+qzFLA+NNtH3XLz8c96vsoN/Wbyq9bUV6Dk1Ts9Vp0nI5djfNbGOaKzxqRCAoRSHApLc6xTkq5K2op7W3HEOpVdLab1Fqu7EngzHE6Y6USsqKERaQBy19AWoZGzUbYg4AtOo8+tTn1Oa82t1IL67yZdivwbIp8I44oZ1AEVPkGesV42R6BbHxBxnDWegDsVdujoFreLrcecnmA7E3ZEiZiaMwtZcQ1VCCdotzMpxtNaIQMQBicK1MPqqgQwCFgsT4gdB7elPll3uERAWJz7QOgntSWxaS32yGsA4oty6K3XJhaTsl3/AJDQoo6SBnFcVpYGQPJdmQLk8zeztKSKFsZ97mzPYOjar2xrMTLMpbTwbZVKFajnUeOMqrq3Ty6V9nYq08rpXaTl3aYo2KYVdlwaYZ32gekEiH0btJ+fM13koH36VK1oaIpb462tLYa0a0NEJvrulLohGtDRBvjhqKLJmYTQt0w2f9C4tUziQ++fulNcLWUgRULinWRSDSKWyIS5SWRSC6AEQt80WCqsqJJb8o423iogXRgKkEGmOHBF/DpmxVAc7Up6WRsUocdSpJi1J2YQWW5VTJIurcWqgSMxKcB0gmNNlNSQv310ml0AK4yCmjdvj335wBzrOWlNpbaElKku3lVecANXXMxQgU2tUg8PLp04o3PfwibLoHQPVX4Y9N3CJ8gNQ6ArK1bFMrZKwrdFraUscAN4USPJFWlrRU4g0N1AO8lDT1O/1wI1AEDwKg6p+5SPNr6rMLgfGm2j7rBqOOdpV9lBv6zeVXraivQcmqdnqtOk5HLsb5rYxzRWeNSWEQiBCSkP0uZN1qJO2a28QVgkpCgKKUnBVLwNCKg0GHFFiCrfCCGc6lZI5gs1SENBKQkAAAUAGAAHABETpC46ROfSo7m91Gk7LbaNUJoQLoJJN1Oe6mpN1PEIsS1Usvun/fanvkcciptIq6DkzJRLUHwY56W/3DUXKJpD3X+V3kmPN1KiiRknhLDUqIEKPNZ2+c/oci7SNNn2+Upj1IpFYsKddEJvbrakXRDEqIEJIAEKHadqNSyL7qrozDhUo6EjOo8Qi3T0sk7rRi/T2bU+KJ8ztFgus5NS83aBAIMtL44HdVjChUn/AIzcsbDJKWhF+O/6K/G6Clzvpv8AoO9XVi2CzKJ2CaqOdasVny8A4hGdU181S7PLsCqVFVJM7Sd4BV+qFvBzxmuuIsYHyxuw+RVnCuVN7/IrK6p+5SPNr6rMamCcebaPusyo452lX2UG/rN5VetqK9Byap2eq06TkcuxvmtjHNFZ41JYRCIEIgQiBCQwBCp8rB+qnjelAeMGZYBB4jojVwnKov8A2u8kyTIKebNZ7y15tHsiA4hU345S6IUa0LHbW0pLaG214KbWlCQUuIIW2qooaBSU1FcRURNT4jMJAXuJbzjsKQtyUyTmEutpWk1StIUDyxTqYjFI5jtYKVupPxXTkQqFXTjSXnkIUUkNgurQRW9eqhu8Dhd3Q8qU6I0qWR0ELpBkXHRB8/smOFzZPdrWe8tebR7Ii4fU8zyl0Qq605Vtt6TKEIQTMKBKUhJp2NMGmAzYCL1JUSTRzabifd59oTXCzgryMNSIhUKFbFoJlmVOrzJGb5xOCU+U0EWaSndPKI286lhhdK8MbzrGKlJyaSubUpLVEFTKboUbg2QufNqKbLOacAjomy0tO4UzAXXOfRftWnvlNCd4aCc7E3yKlZD5RuOrU08u9RJWhZoDQHZAnhz1iDFcPY0b5E23YmYlRtiAewW7FYKmVT7wSyoplml1ccSaa6tOZtB+aDQk8MVwxlHFpSZvdqHR2qqWNgju8XcdQ6O1GqDvBzxmuuIbgZ/jRsPkVJhQ/im9/kVldU/cpHm19VmNPBONNtH3WbUcc7Sr7KDf1m8qvW1Feg5NU7PVadJyOXY3zWxjmis8aksIhECEQIRAhJAhVGVm9Tz0p/umI1MJ+P8A+rvJMk4qtzGadakSwmaaVBs4qSp1tQACV3myMym3Be8hC9cT5BF+s0ZGMmHOLHaP2TW67KbGenoh4QVDs4qUXFqFLyyEClCG0bFNdNVBa/54t1ZDA2Icwudp/wACY1TYop6qLb3aT/zKv9tMxq4f8Of8n3CjdrCtoylIgwBCg2pZiZgt360bWF3eBRAIAVpGNfJFymq3QBwbzp8cpjvZTSBFcON7lR5rNNZESwdvm+pNa62SLnqqRxVjVOMzlmhlfpGtXziU2hofXnWjZaCEhKQAAAABgABgAIy5Hue67jn2qlcnM61ntUPeDnjNdcRqYFy1uw+RV/C+VN7/ACKymqfuUjza+qzGrgfGm2j7rMqOOdpV9lBv2zeVXraivQcmqdnqtOk5HLsb5rYxzRWeNSIGi5QdSp15UyqSQXTVJKTRp44pNCKhFDiDGn7JqTmG/UJMyL2XPdXKd9PmXvchPZFV8v1CdZ3QjurlO+nzL3uQeyKr5fqEaLuhHdXKd9PmXvchRhFV0fVIQ4cyMpnAuTCkmqVOySknSDMsEHoMPw6Mx1RY7WGuv4KN5uFdGMo61IiBKoE0m4+25euhVWVA5lFWyb5DeBH80X4XCSnfFbMe8O7WojkbqfGeQpFFtR0paVRQQpVG0KIqA44QhvAZ9koRbo2B8o0hcDM7BmU1xT8uyEISgVolKUiueiQAK8eEQTvL3lx580o1JyIkqqLb3aT/AMyr/bTMauH/AA5vyfcKN2sJy1Lel5UpD7gQVAlIurVUCgJ2KTpiKnw6eoaXRC4CbJOyM2ebKF3aSPfx5t33In9iV3VqPhkPzDxS92cj38ebd9yD2JXdWg1cPzDxSd2kj38ebd9yD2JXfIjhkPzDxVjZVrszQUWFhYSQFbFSaE4jbARVqqKamtvrbX1KWOVkgu03U6KilBWb1Q94OeM11xGvgXLW7D5FaGF8qb3+RWU1T9ykebX1WY1cD4020fdZlRxztKvsoN/Wbyq9bUV8P5NU7PValJyObY3zWxjmis4IgGtI7UvOlbZXOOddUdlKTp9w8gtilA3oZJIi0irFkQaRRZKmFDikLQRZaG1VUstonADteSSaADXpckkxRp23xGQD+7xsuckzaro2kz31rzifbGWcPqrn/jPgn6belK3aDSiAHWySaABaSSdAFYQ0FQASWHLsS6QRabSltLCACul5u9m1xFFNk8ikpPkgpHhkoLtWo7DrSO1J2WdvoSqlLyQaHOKjMeMZoinj3uQt7UrTko795TzaabFIU4onTihCRx4qPkixEAyB7r5usB90061JdeSgVUoJGlRAHSYqtjfK6zBcp17Jjtmz35rzifbE/s+q6s+CTSCrLUnG1vyYQ4hR7JUaJUCadjTPADGhR0s0UUxe0j3bZ7QmEgkLN6pO7M82vrCNrc7lTO2/Zc/j2tneshWOgsueRWBIisFkLeamm0f8dvqmOW3S/wDX3rqsDygdtW0EcoVurNaoe8HPGa64jXwLlrdh8itDCuVN7/IrK6p+5SPNr6rMauB8abaPusyo452lX2UG/rN5Vf2orYfyapt/mtalJyObYPNW6sqpUEjXFkpUpJpLzCheSSlQBS2QaEEYGKHseoIByzA/qHOs5rXEZAoGVUr89z/TTP4UHsap/t/UEpY+3FKx7L6XLyk4grczgpO2JxSoAg0IwI4Y3ahpD8+zyWvTW3oApyIVOiBCUQqL2WhkMo5ZLDaFldUttpUky0woVSlIIwaIOIilUYbUPndJGRmfmAWAI324p8E53QSI0/6R/wDCiH2ZW6tIfqCDG8a2nwUm1ENqYbWhKaKeklJUEgYKmWKHNUYGGUe+tlfG8nJrufsKida1wreMoZm6k5lXWUA2t1m/eKVl1IxKktvkqAVp+EDwHEBGhV3laya2saJ2jX9LJrehOWaLxcdvXg4vY02qUI2CQPKlSif3uSI6z3Q2G1tEZ7TmUNTk6gKLYIBGuZiKjaL4DCUjiNMt+Uoeq+1rVlJRSUv3UFYJSAytyoBAJ+DQaYkZ4npKOrqml0NzbWbqGWaGHjmyhoyus8GoXQ6RKvg/Y1Fk4NiBvca/7lDw+m+ZZXLS12Zp1tTCisIQoKJQ43QlQIHwiRXNwR0WD0ktLC5s2u+1YmMTxzaOg6+tZ2NYLBRAhAgSrVZEW/LyqXkvOFJUpBFG3V5kmuKEEDg6Yw8aoJqoMEIva66XCZo4YTpm1ytN3bSPfVeYmPw4wPYNb8o8QtT2lT/OqzK22WZuzniwsrCHGkqqhaCCVJIFFpBzRbw2hmpK1gmFrh3ktnBpWyVAc3t8iqTVP3KR5tfVZixgnHm2j7qjUcc7Sr/KHf1mcqv7UVsP5NU/50rUo+RzbB5qilP2nPzP37kXZv6fyt8lJRfBCfiNW8udMPtqreRtuEE0SscCVGhpSpII0xNHK0jQf/pQvYQdJqcadChUVz0IOBBz0UOA4jpEMkjcw2OrzUjXaeRXcRpUQIRAlXLm1PIfVDmawmu1FaiYdSizmFLISlPa5SlE0CQHpYkknMAAYoRgur5WtGZDx9FzZPuhSu6eT8Ll/Oo9sUhhtWLDeypNMKqtjKlhCgtl+XWpQUybriCUqVQsrVQ4ISomugLrGlRYZO9mhLG4AG4y8RtIUbnC+SsmMpJJKQlM1LUSAkAOooKYUzxRlw6tLy7enZ9ITg5vSuhbks840hp9lais0ShxKlGjbhOAMLHRVELXukYQNE52Q43tZZPVL3wxzTnWRG5ub5O/b9lg49qasjHRhcyiEQiBCBAlAXC1Em6ngwUr5vEOC96s8AVlrQwabu4dK7SKCgzCBQPeXFEHOmq1k/i2c5+W9SYzKk/x0P5XLv8Achxm9/kVN1TtykebX1WYy8D4820fdTVHHO0q/wAod/WZyq/tRVw/k1Ts9Vp0fJJtg8wqKU/ac/M/fuRem/p/K3yT6L4IT8RcyuIgvndJzJh5og30bYDFNaBY0HgBwoFcFeGJo5A4b07V5KJ7C33wu2XgsVGkgg50qGdJ4x/6qMYZKwxnP/aex4cLpyI7FOuiBC5c2p5D6oczWNqR2ord2IP1VjmWeomOfr3EVUhHSuebbRCmXRxRWEzzlc+JTrBRXGXUqKpdbaL5BWHGtcSSBdvJuqSQq6EjEkUSMBjXdw/HZKWPe3N0hrGerb2KJ8IJTzDAQM9SSVEkCpKjUk0FOGMyqrpaiUyOvn0E+qc1jQnKRVMr3CxJ8U4NC881TFUmGM+5OZhX5aNEddub5O7asDHRcM71kb3Er6qvZHRgLnd67R4ovcSvqn2Qlkb32jxReGhX1T7IWxS712hMl4KVcSSDjUnAilMEg/Kx8kBFlKItBumc+xPpSAAAMB/3HSYaoHPLjcohUxEHOEK1k/i2c5+W9SYzKjlsP5XLv9yHGb3+RU3VO3KR5tfVZjLwTjzbR91NUcc7Sr/KDf1m8qv7UVcP5NU7PVaVHySbYPNUUp+05+Z+/ci9N/T+VvkpaP4QT8Q3VtEKkRCHNLzph9o1vIpepShwCxjRKjQkUqaEaYsRyNsWP1eShkZ/U1OMuhQqOQg4FJ0KHAYidE5pz/2FIJA4JyGXB1J21cO7U8h9UOZxgO1NcRY5rWKtMSlmtvKSpYQzLC6mgJv602KVwzrBjJdSGqrnxg2zP0WBGC6zRrKpP0iN+DPfXa96Lv4f/wD6jwK0PZdT2eP7Jju5ZWpRelX1iouBLqUhIAGJAWNkVFWOgJ443sOpKeli0XAOPObKF2DVTs8vH9l2zqgoSKdjvmhVQlbZN2tUhRKsSBh5IyqzBY5ZS+JwaDzWKkZhVUBnbx/ZWFj5bomJhtkMOILhUApSkEC6hS8Qk1zIijPghhhdJvgNhe1imT0U0LdN9rdhVPql74Y5pzrIjT3OfAdtXJ49qZdZGOhBXNJYLm9ktk2tROxTh85Q+TxD971QqnjaGe87uHT+yUtilBhTNxHSIRNbMdLSQleNDn6w0jj0jggSvYD77P8AS6EOyUCWGggkIsVaSfxbOc/LepMZtTy2H8rl3+5Ee83v8ipuqduUjza+qzGVgnHm2j7qao452lX2UG/rN5Vf2orUHJ6m/R6rSpORzbB5qCzY0ykr+AXi8+oEKaoUrdWpJ2/CFCLT54XBpDxxQNfYo6epZGzRcT4JztTMd4X9Zr8SGB8ZPxG+KsGui6T4KIDxEYkEHgINCOkQ97NA21qyx7Xi7UQiciE1pdWaZeaNb6NsBta0SvNgf3sAArg44njk0xoPGXkoXxhp0hrU5iz31oSpLDhCkhQ2TWZQBH7TjiJ+9xuLdNot2qAV0R1rpdkTBB+AXmPymtGH7SGslhBuXt8UOro9Gwv4KwysaKLGuqFFJTJJUMDQpelwRhxiKtA4OxNxBuPeVCm+KzaF5wI6QLsyc0QqRECFbZIfGEt47n3L0VK/KlkP9v3CzsU5OdoWoy6sd+YeZUy0XAltaVEKQmhKkkDZqHADm0RnYFVwQQuErgCTzrgMWpZajR0BfWs33Kzng6/rsfiRtjFKTrB4rF9kVXyjxVdadnvMKSh1tTRWCalSFYAgG7cUccRni1DNHI3SidcKOWlfT/F7h6qOlIAoP+8sSqm95cblLAmZJFoBHqIzg6QeCEUjHlhU2zLKmJgK1tpTlwgKKVNpGIqMFrBiCephhzkcArrKCSYacIy2qZ3Lzngy/OMfiRD7TpHWBkb/AJ3J/siqPMpDtmPS9nTevNlsrelymqkKqBdBOwURn0xUdUwz1sRicDZrtS7LcvA+GRrX9vkV1qnblI82vqsxQwPjTbR902o452lX2UG/rN5VetqK9Byap2eq06TkcuxvmtjHNFZ41IMDdaF50rbK5xzrqjsZeOe7yC16b4LdiSIlYRAhKmFQdS1ExanYlmofKSu4zL7EG7Ur1tAx4NvWMvggqcQfGTbMrnmjSsBzrPfpGV4J/wCQn8OL/wCH4+t/+Vo+yqroH6lXW/lkqbl1M9j63fLZva8FUuOIc2twV2lM/DF2iwllLJvmmTkRq6VLDhdQ2VriBkQdazcaS6LPnRAhECFKsqe7HmG3gi/ralG5eu1vIWjbUNNtXNwRHLGJY3MJtcKnXQvmi0Ga1q/0jK8E9On8OMb2Ay3xf/lYfsqq6B+pTLGy5MxMNMmXLeulSQrXQuhShbmIujgQR5YgqcDbFE6QSX0c9SgqKOWAXePuoGqVuzPNr6wjS3Ocndt+y5PHtbO9Y+OgXOogSIgSre6mm5v+O31THLbpf+vvXV4F8E7VtDHJrbCzWqHvBzxmuuI2MC5a3YfIrRwrlTe/yKyuqfuUjza+qzGrgfGm2j7rMqOOdpV9lBv6zeVXraivQcmqdnqtOk5HLsb5rYxzRWeNSDCs15pCsC5ZsyFK/VnTs3CCFMUIK1EEVdrQgg4x1zpad+YkA1eWxXoatjGBrgclyJCZqE9ivVVWgvMY0FT+10V6IlghE7tGJzXd6kdXxDpQ5Z8ylSUqlXgpQUoC8xiElIViHaCl9OfTwxJPSmBulIQBt/ZNbiMR6fBKLPmfBXvrMfixUEkF/ij/ADuUhroxqurLK9sosYpUKKSiUSRhgUusAjDjEVKB4fihc3Me95LMh+I3aF50Y6VdskgSWCINqVECEQIRAhECTtVpkn8YyvOOfcPxWrcqOXYfssnGfgjatVl5ZL77rSmWlOBKFBRSptNCVAgbNQ4NEZuB1lPDA5sjrG/2XC4rRyVBboDUsu5k5OJBJlnAACTs2TgMTgHMY3G4jSOdotkFzqWR7HqBzBdLyXnUovmUcu0vVvsZuTXaxfLSBc5JvsqbsR3MTvgrn12PxIzjilJfN4H+bE72PUdA8VscgrOeYQ6HmlNlS0FIUpCqgJIJ2CiM8c7j1VDMGb24G19S3sLpn08Ra/pWqMc4VqLNaoe8HPGa64jXwLlrdh8itDCuVN7/ACKyuqfuUjza+qzGrgfGm2j7rMqOOdpV9lBv6zeVXraivQcmqdnqtOk5HLsb5rYxzRWeNSWAa0JIW3Skum32ErFFCtCCOAhQxCgRiCNIieCd8DtOM2KaWg61y3LJSpSxtlABSiSpRCa3RUk4C8rDjMS1FdNU235xdZAYG6k9FTtTlnNUT4te5WPv2o18D5Y3YfJOj+I3aF5eY65dqiBCIEIgQiBCIEIgQrTJP4xlecc+4fitXcjl2H7LIxn4I2hevRwYC5/NLAEa1GRINgJSE7FKryU1NxKqkghNaYE1zYRoPxSrdHvZkJCZvbb3UmM/sT0QlkBEJdKFmtUPeDnjNdcRsYFy1uw+RWhhfKm9/kVldU/cpHm19VmNXA+NNtH3WZUcc7Sr7KDf1m8qvW1Feg5NU7PVadJyOXY3zWxjmis8aksA1oK85mctJlLi0gM0StxI+DVWiVFIqb+egj0ODc1RPia73rkA605kekLpsZbzWhnzavxIl/C1D/f4pd5tzoGXE1oY82r8SD8LUPS/xQIe1Ay3mtDPm1e/B+FqH+/xRvXar3LJ8uWMpaqVWiVWaZqqdZJpxYxzGHxNixMxt1DSCbDm9u0Lzgx0y7VECEQIRAhECEQIRAhWmSfxjK8459w/Fau5HLsP2WRjPwhtW4yqtx2WcQlq5RSFKN9JUaggYUUKRW3LYBS4nG90xdcHmNlw2K4i+kLdC2d1SjK+Z/g/UV78dV+BaC+t/iFj/iGf5Ql7sJn+D9RXvwn4FoOl/iEfiKf5Qjuwmf4P1Fe/C/gag6X+IR+Ip/lC0GSVruTIcLtzYFIFxJTtgSa1J0Rxe6nB4MMkY2EnMXzK3sLrX1URe7mNloI5U61qBZrVD3g54zXXEa+BctbsPkVo4Xypvf5FZXVP3KR5tfVZjVwPjTbR91l1HHO0q+yg39ZvKr1tRXoOS1Oz1WnScjm2N81sY5ohZ6IAELxmc3V3nXvvFR7JS/Aj/KPJTxcRM0iYp5SIzQBASwuaF6ZNWYZyy0MBQQVsy1FEVAua0vN/LSPMeEtpsSdIc/eKpsdo6Llnf0eu+ENebV70X/b1P1bvH9lr+15PlUC3MkHJRhTynULCC2ClKFJJ1xxDeBKuC/XyRapMVhqZBG1pGROZ6FJDiz3vDCNZss7GiRqzW7dECEQIUqy5IzD7bKVBJcKheIqBdQpZwGJ2lPLDJZGxRmR18lVrJzBEXgX1LTfo8d8Ia82r3ox/b1P8h8f2WT7Yk+UKZY2RDkvMtPKebUGlKVdDagTebWjAlVBt6+SIqjGopYXxtYc8tf7KrV1z6gWLQuNUDdmuaV1hHVbgD/xTbQuJ3R/9ff8AZZmkehZLl7opBki6KQmSLrZan21e8Zvqqjy7d/bhEVvlXZbnuTnatdHnxXQLNaoe8HPGa64jYwHljdh8itHCuVN7/IrK6p+5SPNr6rMauCcebaPusuo452lX2UG/rM5Vf2orUHJqnZ6rUo+RzbB5qmVlvNa68j4LYOuJGwO0StaE1NcTsDWN2l3OUksLJHaVyAdaoRtDtaXu1mv4f1Pzix+F6L+7xUm9BZx1RUpSicVKUo4ClVEk0w0mOgYwMaGjUBZPa2wsuaHSegeyHJbIukcJ6B7IElkY6T0D2QJbLQS2V0y2hKAW6ISlAqjGiQAK458IwJdzlHI8vdpXJvrUQhaBZLMZczSUkgtVzJqjC9wA45oYdzFF/d4pHxgC4WiyweLljlZpVaZNRpgKqel1Gg5THK4ZGI8RcwahpBJTZys2hebiOoAXZ85RBkhELkhW+R/xhLeO59y7FSuH8NJsWbi1+Dd4Wzyst56WebQ3doptSjeTU1CkgcPGYr7lsDpsUY/f7+7a1slwOLV8lKGmMDPpVN3XzOlv6n5x1p3D4b0u8f2WH+IKrob4fuqu1bTcmXAXCKpRQXUgYE1PqjXwrB6fDi9kJNjbWbqCsrn1UbHyAZEqHQ6fsHsjY0Vm6XYih0/YPZBopdPsRQ6fsHsg0UafYrCyLadlisNlNFXCbya47IYRg4ngVNiUt57+6MrGy1KbEZaWACMDMnWrDuvmdLf1PzjP/BGG9L/H9lL7fqehvh+6atS2XZqz5nXbvwbsuE3U3cFXVGuOOMc5V4TBh2KRxw3sWk57F2m5eqfUyNe/Xnq2FR9U/cpHm19VmMzA+NNtH3TajjnaVfZQ7+sz+b1tRWoOTVOz1WpR8jm2DzWBn8HXVY7B+ZqBwpLy72Hkr5I7ug5LH+UeSosHu3XcXVPdEIlRAhECEQqEQITCtkScaJBHEVcJ8mbymG61Gc816o9ZfZdmNs3rl5qVN6laa2WnM1RWtynljy0VfBa58lr5u+t1BG4scHDmVF+jw+EDzR9+Lvt9nyHxWt7XksPdR+js+EDzR9+F9vM+T6pfbD/kCP0dnwgeaPvwnt9nyfVHth/yBTLGyKMvMNvF4K1sqN0N3a1QpGe8abevkiOfGmyxOZoax0qtVYg+ZmiRZQtUHfLPMuddEdduA4kvcuK3R8Vnes3Hoi5RcnbHxR6zEQ+I7YFOfgt2ldRKoEQIRAELlO2Pip/qiJvxHbArL/gt2ldxKqxUlPxfOc9LepMef4//ADiL8rvJej7jf6e/yKkap+5SPNr6rMczgfGm2j7qxPxztKvsod/WZyq9bUV8P5NU/wCdK1KPkc2weaw8xur3PzH3y47vD+SRflHkqcXFUeXFKp+bS7w7E5uihHk44t3T29CdhU9EIhEKhECFw8ogYCpwAGknTxcJ4gYaSmuNkly6imgcOeFtrSEWYvY7D3qxzLXUTHj9cP4mT8x81WGpTYrBvSlUZ+YXUhplbxTt7hQkJwBCarUKqINaaKVpURtYfgk1Y3TB0RzXULpQ0p5ly8K0IzihFCCDQgjSCDGbU0r4JDG/WFI1wIThitYpVgdUHfLPMuddEem//j/iTdy5ndHxWd6zYj0VcouTtj4o9ZiIfEdsCsH4Ldp8l1EqrogQiAIXCdsrkT/VELfiO2BWX/AbtKciZVlJTvCc56W9SY8/x/8AnEX5XeS9H3G/0/8At5FSNU/cpHm19VmOZwPjTbR91Yn452lX2UG/rM5Vf2or4fyWp/zpWpR8jm2DzWHf3V7/ADEx985Hd4fySPL+keSqQatSjv4UX83P4vyqevyRbKc64zTohc04G/SiDNL4ogzSeKIM0JlNFLrgQjAH975XQKDyqhLXTdZvZOOZjyGFKV+pbvK6YW3YJW2tSFBmTopCilQq4wDQggioJGGmPOsKjbJjOi8XGk7WqD76K8eFtzXhU1/qHvfj044dRWzhb4BVNJK3bc0mt2amk3jeNJh4VVQJvGisTQAV0AaImbSwNFmsATSbpBbUzj+szOJqf1h3EnOTssTDHYfTPN3Rt8EtytFqe2rMOWpLJXMPrSS7VK3nFpNGXSKhSiDiAfJGHuhoaaPDpHsjaCBrAT4y7TC22qDvlnmXOuiKO4DiS584WNuj4rO9ZukeirlVx8o+KPXEQ+I7YFYPwRtPku4lJVdJBdCIUFC5Ttlcif6ohb8R2wKy/wCC3aV3EufOq9slJTvCc56W9SY4DH/5xFn/AEnyXo243W3v8ipGqfuUjza+qzHL4Jxpto+6sz8c7Sr7KDf1m8qvW1EGH8mqdnqtKj5JNsHmn38gpda1K1yYF9SlkBaaArUVGlUHCpMMi3SVUUbYwBYADwWcL8xXH6P5fvsz5xH4cSfimrOsN+vqgl3zFedvSNxa0hxyiFrQMU5kKKR8nQBHf05L4mOOsgFSsa5wvpFcdinvjnSn3Yksn6LvmKRMsabo50p92FsgNJ/qKXsU98c6U+7BooLDbjFb6zMg2FsNKLkxVbaFmi0AXlpClUFzSoxwdVuhqop3xtAyNuf1VVpNtaknU8lz+0mvro/DiL8S1nQPApe9Jqky4bsV5ArdQmWQK56JfYAr0CGbn3PfijHu5ySckyS2ivC49e1KmiEz50IhEllpdTX42lfGe+4ejE3SAnDJdmpOZxgvZbcyabm1pWtTyFISUjW1BIIJBNQUnhAjzXDMZq8PBEBAvruFNUUsM9hIL2Vacgme+zX10fhxpndjiYF7/RVfZFHfirM5U2AmWdQG3Xtk2SbykE4Kp8zjjsNy2J1GJskfM6xFhksbF4oaQMaxgzvrVN2Ke+u9KPcjq96d85WJwlvVt+qOxT313pR7kG9O+co4S3q2/VHYp7670o9yDeXfOUcJb1bfqtBkrk0iaDpcdfqkoAuqQMCFHHYRxe6jGqvDJmiF3GGd10WFU0FVBd7BkTqV93Bsd+mfro/DjlvxniWrSHgtL2PSfIoOU1hNydnPBtTir7jKlFwhRqlSUilAMKQ2lxafEa9j5rXAIy2LdwOmjgnaxgyz8iqnVO3KR5tfVZhcD4820fdU6jjnaVfZQb+s3lV62or0HJqnZ6rTo+STbB5rYxzRWeEsAQV4xObq7zr33io9kpT/AMEf5R5KaLipmJ+1SFIjNAEBLC7EErdZXrIsBRBIPY8riDQ7ZkHEcVY88w9rXY1Y/Mcis92TF4lryvnr+ur2x6lwSD5B4BVdIpFOKIoVKI0FSiOisK2lhadJrQO4ILimxDhpHIahz86aEt2F3tp15oRSDR0dSEIUa1BII0EgjjqIboiXJ4ySrvXlfPX9dXthvBINWgPAJdIrSanDyu2sqLyiCp2oKlEEaw6cRXiEYW6SniZh7y1oGXMO1OY4l4XoeX+7Nc0rrCKW4D4M20LD3R3vH3rMR6GuXsikIhJCFFls9T7av+M36lR5du/5RF+Vdlue5OdpWujz4610AWa1Q94OeM11xGxgXLW7D5FaGF8qb3+RWV1T9ykebX1WY1cD4020fdZlRxztKvsoN/Wbyq9bUV6Dk1Ts9Vp0nI5djfNbGOaKzxqSwNOaCLrMPZCyi1KUdeqtSlGjywKqJUaCuGJMdCzdNXMaGAiwy1JALKNM5DSyAFJQ+sA7JAmFBRH7hJpeHAKgHNURoUG6aV0tqkjR6bJjw7mXDGRMq4uobmWmwKUcfUVrUaG9QKN1IFRnxKjhsRW1ie6LegBTOBPT2JjNM8ZSe4GU/j+fc9sZH4nrukW2KbNc6ojIbsZ9CdqhDCRyJdaA+wRHgUplxRkjtZJKikFmLwiPY1UKRUNcbBIlhQLIRCoRBdCQwx2RulS0h+pC0epx8bSvjO/cPRz+6f8Alsnd5p8fHC9otnJ5mbUlTuuVQCkXHFIwJBNaZ80ea0GOVeHtLYHWuehSzUkU1t8F7KtXkJLEEBT6SQQCHlmhOY0OeNFu6/ErguflsCrnC6U/0BRRkkwoBGszSXK0U4ZkllI4XEm9VWGITdGOBpnjo5N1DBBptkztxe1QjDKe9t7Cm9w0r/H8+v2xzn4vxP5/opvZVLb4YVpY1itSgUGr9FkE31lZqBQUJzDGMnEcVqMQc105vZWoKeOEaLBZWUZinG1ZrVD3g54zXXEa+BctbsPkVoYXypvf5FZXVP3KR5tfVZjVwPjTbR91mVHHO0q+yg39ZvKr1tRXoOTVOz1WnScjl2N81sY5orPGpLCIRAhEF0IgQiBCy+qb8UzPI1983G5uc/mMe1Ry8VeCR7QqRSKhrxcJEsKMwhEKhECEhiN3vHRShF2HaAukWk1Nx/i0r4zv3D0YG6ZoGHSd3mnxccL3+PHFfSwISQIRBe6EUgQiFCAs1qh/F7njNdcRsYFy1uw+RWhhfKm9/kVldU/cpHm19VmNXA+NNtH3WZPxztKvsoN/Wbyq9bUV6Dk1Ts9Vp0nI5djfNbGOaKzxqSwiEQIRAhECEQBCy2qcaWTM8jX3zUb25wf+RjUcvFXgWuDSOkR7RoqjdKFjSOmGkW1pUCImutsQlBh4cEWRehpkHMhJWmfCBl9LMISa4NI6REmjZItJqbrBtaVoRtneH+A9GBunH/jn9oUkfHC+go8aV5ECEQISQISwISQJVmtUPeDnjNdcRs4Fy1uw+RWhhfKm9/kVldU/cpHm19VmNXA+NNtH3WXUcc7Sr7KDf1m8qvW1Feg5NU7PVadHyObY3zWxjmis8aksIhECEQIRAhEAQuVJBFCARoOIh7XkG4ySEXC47GR81P1REvCZfnd4lJohZbVQaSLJmCEpG4ZgB/8AIZjd3NzSPxCNrnE6+cpkjRorwqPXslRCIMkqSCwQtJqcJBtWVBFRedwPMPRiboiRh0rhrATmcYL3vsdPzU/VHsjx/hMvznxKv6ISpYSMQlIOkACENRI4WLj4lFhddxAlUKctRDSglVa0vYCuGOJ6D0RfpcOmqRpRjs70EgC5IG02TPb1r97oHt4x0xZ9iVdiSBYa+xM3yP52/qCVVttjOFjlAGjj4x0w0YNUk5Dt1pS9g/rb+oLpu2EKFUpcUBnKUVGGfEGI5cLmhcGSWBPMT0p7AH5tcDzZEJgZSMHhOGegqRw4gHDMeiHeyZx0eKmNNKBchQdUPeDnjNdcRPgbSK1o7HeRVrCuVN7/ACKyuqfuUjza+qzGngfGm2j7rLqOOdpV/lCP12zeVX9qK+H8mqNnqtSj5JNsHmtgI5orOCWEQiBCIEIgQiBCIEIgQspqpn/CJn/6P9wzHQbmP5lH3qKU2avBNdT84dIj2O4VG4RrqfnDpEFwi4RrqfnDpEFwi4Wm1NVg2tK0IOL2Y/wHow90Z/8AGS7E+Pjhe/x4wtBECEQqVUlqy7inwUJQoXUglaSsZ11GArwjRHRYTPTshc2UuBvlom3N/n1VOrjkkDd7tkTe6TWXCcW28aHFsnDCoNE4qqkYigwGFRFvhUOjx3E6sjrPSP7ezpVU00t+K3m5xdNJl3amrbd2gIAQa3uH5HEKcQoanGJOF0o0bSOvfM3y/wBBM4JNpElrbbVXz1lzLouVCEqbcSotpWlNQpKmRdpwkYnQCOOCeupQ/TjJda3G156/2WvhRFPH/wArRpaVwBqselSXbMIbwZQVBAFQ0b21u0SoioIoBXhiJtTATkXa8s9X+/ok3ypMo98FgJyXWqFhZ6/Ga64ihgxHDgRq97yWjhXKm9/kstqoD4KS4Pg19VmNDAx7020fdZs/HPetla9mdlyzZbUA4hKHGXAQRW6CKHHA4Y8kZVNUcFme2Qe6ciFYpagxOv8A0njBRmZ60UpAVLMrIGKg7dvcdMYkfDhzjcSEdlla3qjJu17h3al32xtDwNrz35Qzg+H9YfBG80nWHwR2xtDwNrz35QnBsP6x3gjeaTrD4I7Y2h4G1578oODYf1jvBG80nWHwR2xtDwNrz35QcGw/rHeCN5pOsPgjtjaHgbXnvyg4Nh/WO8EbzSdYfBHbG0PA2vPflBwbD+sd4I3mk6w+CO2NoeBtee/KDg2H9Y7wRvNJ1h8EhtC0Dnk2TyvflCthoGm7ZXDuQYKTrD+lc9lz3gLHnR7Ik/hOvf8AVN4PR/Of0o7LnvAWPOj2Qv8AB9e76peD0fWH9KOy57wFjzo9kH8H17vqjg9H1h/SgTk8M0kwOR0D/iGubRuFjM4jYUcHo+sP6V32xtDwNrz/AOUR8Hw/rHeCXeaTrD4I7Y2h4G1578oOD4f1jv0o3mk6w+CO2NoeBtee/KDg+H9Y79KN5pOsPgjthaHgbXnvyg4Ph/Wu8EGCk6w/pSdsLQ8Da8/+UHB8P6x3gjeKTrD+lL2wtDwNrz/5QcHw/rHeCN5pOsP6UnbC0PA2vP8A5QvB6DrXeCN5pOsP6UdsLQ8Da8/+UG8YeP8Atd4I3ij55D+lMOWfNzjqOykoaYQQotoVeK1DNe4ujOc8TiopaWI7wdJx5+hG+U8DTvRJdzEjxVNqssKWZYISpVA7UJSVUB1ulaZsx6DF3c7FK9sjmi+Y+6yXnNcZf22/IThalXNbbuhVy6lQBJxu3wbowzCg4o3K3DqaSTScwXKhY4hpss53dT/f/Rte5FP2TR2+GPr6pwkdbWk7up/v/o2vchBhNH1Y+vqjTd0o7up/v/o2vch3sij6seJ9UabulHd1P9/9G17kHsij6seJ9UabulHd1P8Af/Rte5B7Io+rHifVGm7pR3dT/f8A0bXuQeyKPqx4n1Rpu6Ud3U/3/wBG17kHsij6seJ9UabulHd1P9/9G17kHsij6seJ9UabulHd1P8Af/Rte5B7Io+rHifVGm7pSjLmf7/6Nr3IT2TRj/rH19Uum7pR3cz3f/Rte5B7KpPkH19Uum5HdzPd/wDRte5B7KpPkH19Uabkd3M/3/0bXuQDCaM/9Y+vqkL3dKTu6n+/+ja9yF9kUfVjxPqk03dKO7qf7/6Nr3IPZFH1Y8T6o03dKO7qf7/6Nr3IPZFH1Y8T6o03dKO7qf7/AOja9yD2RR9WPE+qNN3Sju6n+/8Ao2vcg9kUfVjxPqjTd0o7up/v/o2vcg9kUfVjxPqjTd0o7up/v/o2vcg9kUfVjxPqjTd0pe7mf7/6Nr3IPZNH1Y+vql03W1oGXM93/wBG17kIMJo7/DH19U10jr616/kKkOyTbzmyddQlTi1YkmmA/dSKmiRQCpwxjbpYI4Iw2MWCilJ0l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data:image/jpeg;base64,/9j/4AAQSkZJRgABAQAAAQABAAD/2wCEAAkGBxQQEBUUEhQUFBUUFRQVFRUUFRcUFBUVFRgWFhUUFBcYHCggGBolHBQVITEhJSkrLi4uGB8zODMsNygtLisBCgoKDg0OGxAQGy0kICQtLCwsLCwsLCwsLCwsLCwsLCwsLCwsLCwsLCwsLCwsLCwsLCwsLCwsLCwsLCwsLCwsLP/AABEIAQsAvQMBEQACEQEDEQH/xAAcAAABBQEBAQAAAAAAAAAAAAAAAQMEBQYCBwj/xABUEAABAgMDAwwMCggGAgMAAAABAgMABBEFEiEGMVEHEyIyMzRBYXFzkbIUFRZTVHKBk6Ox0dIjNUJSVZKhs9PhFyRDYmOCwsMldJS0wfCk8USDov/EABsBAAEFAQEAAAAAAAAAAAAAAAABAgMEBQYH/8QAQxEAAQMCAgMNBgQGAgMAAwAAAQACAwQRBSESMXEGExQyNEFRU2GBkbHRFSIzUqHBFnKS4SQ1QmLw8SNDJYKiB1Rj/9oADAMBAAIRAxEAPwDdKLMrL667TEJU44pKSt1ZSMThio0/7SPNpJamuqC0HP6ALRghMhDGC5Krm8oCsXm7PeWg4pVdQLw0gEZokNBo5PmAPQr/AACNuTpWg9Gf2XZtxz6Ne6EeyDgLOvCOBQ9c3wKTt459GvdCPZAKJp1VAScCg65vgUvbxz6Ne6EeyDgLevCOBQ9c3wKO3rn0a90I9kHAmdeEvAoeub4FJ29c+jXuhHsg4Ezrwk4FD1zfApe3jn0a90I9kHAWdeEvAYeub4FHb1z6Ne6EeyDgTOvCTgMPXN8Cjt659GvdCPZBwJnXhHAoeub4FHbxz6Ne6EeyDgLOvCXgUPXN8D6I7eOfRr3Qj2QcBZ14RwKHrm+B9EdvHPo17oR7ITgTevCOBQ9c3wPojt459GvdCPZC8Bb14RwKHrm+B9EdvHPo17oR7IOAs68I4FD1zfA+iO3jn0a90I9kHAW9eEcCh65vgfRHb1z6Ne6EeyDgTP8A9gI4FD1zfApO3jn0a90I9kHAm9eEcBh65vgUdvHPo17oR7IOAt68I4FD1zfApe3jn0a90I9kHAW9eEcCh65vgfRHbxz6Ne6EeyE4E3rwjgUPXN8D6JDbjn0a90I9kLwJvPOPFJwKHrm+BTkjlA0twNOsKl3FbVLiE0VxBWmGSUEoYXseHga7FMkonhum1wc0dCrssrddstTZlQhIf1xS002N9JTswB8o38Tw0EbmAYhKYnMeb2tbsWa+NpKdykVembPaVihaiVJOY01sCo/mMZmHNtDPJzgLYom2p5ZBrAHmtHaE+iXSCuuyN1CUiqlK4EoSM8Y8FO+odYd5KpMjMhy7yojaZp0VWpMuk/ISNdcHK4diDxBJ5Ysk0kJsAXEc/N4J7t6bkBft1DwUW6sl4MTDhWzS9r1HG1KKb10igIw4QeHhixdhazfYwA7Vo5EKQ6Nm74wWd0ZFW1lTmvsNu0u30hVK1pXOKxmVUO8yuj6CoJY97eWHmNlKMQJipLTt667rDCQ7MH5N66lA4VLPFUYccaVNQBzN9mNmDxKsxU926bzZvT6LsMzabqi405skhbYa1sXTtilZWcRWubGmYVg0qJ1xokDmN75phdDawB23v9LK5AjLJUVlAt2bUxLrcRS8kJpexGK0pNfITGxgdDHW1jYZb2Ouyo18z4YHPZa4sqJ7KRxMm27RGuOLWKUN2iFEE0rxDpjq4dytK/FJKc33tjb6877bLJfi0opGyC2k45ZLq0bZmUvtstpQVraQq6Qa3yFFQBvAU2JhMO3P4XLSyVE7nANeW6+YdySqxGqZM2GMC5AOrn8U5I5RqcYfJSlLrLZVnJSqgONODEZqmK9buXgpqyBgeXRyOA7QCpYMVfLDISPeaO5RbNtmcfIKW0KRfCVKCThmr8rQYv4luewSiaWPeQ+xIBPPnbm1KvR4jXVFnBo0b2OXjzomsophTroZSi6yFE3gSbqDRSjshoOEPpNyuGtp4nVTnF0hsLGwv0akkuL1RkeImizekcyeTbkw6whxltJUFLS58pIuhBBGIpW8cMYou3PYbS1r6erkIFmlmdr3NiDkpvaNTLTNliaL3IdkmrGtybmFpohBbvpCyEkXQSK4lWisXMX3PYPQwuLnuD9Elt3azzcyiosSrah4s0Wvnl+67ayidKJokIqyUhGBobyynZY44CK825ikbLSxs0v+UXdn2A5ZZa09mLSlkzja7SAMuknWuZnKJ5Mo08Ai8ta0nA0om9SgrxCJKfcrRPxWakOlosaCM87npNkkuLTtpGzZaRJGroUl223S/LtIufCttLWSCaFQKlUxwwH2xTg3P0XAqipl0vccQ3Po1XyzUsmJS7/HE0D3gCculNy+ULlyaUq58CbqKA4kqUkXsccwiSfcxTCakjZf/k42fRrskjxSQsmc63u6svBWOTFormWSty7ULKRdBAoAk8J4zGNuowuDDKpsMF7Ft8zfnKu4TVvqoi+S172yUDVBQBJlwDZtrbKFcKSVAGh8sVMDeXVAjOog3HcukwwXn0DqIOXcszqqLKkSajnKHCeUhoxpYE0B0oHSPusybJxV5lDv6zOVX9qIMP5LU/50rUox/BzbB5q1sJQfcdfI2SXFsIr8hDZIN3QVEknTROiKFYTBG2FvOA49t1WnBjaI+awOXPfpUm3rablGipZBVTYIris8AporSpiCjon1DxYWHOSm01O6Zwa3VzlY60J5UpJFtWExNKU6sJOLaHCMDw1IqB5dEb8ULaio3wcRmXYStWGBs85eOI3p7FtLBkyxLNNqpVKBepmvZz9pMc9Xy79UPeOcrJqZd8lc/tKpcqcoFJUJaV2T68CU52+Gg/epXkGMaGHUDdHf6jJozA6f2VyjpGu/5psmj6q2yesZMo0EjFasXF8KlcPkilW1rqh+fFGoKrPPvz76hzBWkUO1Vx2IhqdcKoytP6k7yI+8RHSblLe041mYvyR9ljbOIdclGqVuqN7QauFwj6oHTHpmIxupaeqqOdwy7lytK4SywxdBur20FUtdmvzP6Ho5XDQ5+5qW2ZLz9lrVRDcUa7UAAqmzTUT5GI1p2mjFRjexO4dh4cbHTGXcqNLqqLdB81OySthplvWl3ry3cKCo2QQkVPKDGduuwSqqqnhUVtFjc7mxyJOQ71ZwbEYYIt6cTcn7Jqw5cuPTqBQFaHkgnMCpZAP2xNjNS2lpaKdwvoEXHcosOi36SeMayCPqr+xLMVKy60KIUSVqqmtAChI4fFjksaxePE6+OaMEABosdq26GjdSUzmOPSVXan4+Cd8dPqjX3dH/AJ4Py/dU8A+G+3SsvNvULyR8p2p5EFeHSoHyR3dLTNk3iU/0tH1AXOyyaO+M6XeRKnzh/wAOl+dd9aoyqP8An1ST8jVam/l0d/mKmZIt69NFxX7JCQOW6G0/YkxnbrntosNZTM/rcb92at4O3f6oynmCq3ngETKeFcwAOIJU4on7APLG5BTl81LNbisd/wDQyVCSXRjmZzk+RWpyDH6srnVdVEcFu85ez8g+639z/Jz+ZJqh7wc8ZrriMHAh/GN2HyK6/CuVN7/IrKap+5SPNr6rMauCcabaPusyo4571fZQb9s3lV/aitQcmqLf5rWnRn+Dl2N81YzlgOX1LlplcvfJK0XA4gqPykgkXTppFKLEIy0Nmj0rajzqFlSwC0jNLvsfFMSuTjctWYmHVvrbClXl7UUxqEknHRjEr8RfUHeYWhoOWWtSPq3yjeo26IPMPVU+Skmqemlzb21SrYAgEE40SMcAgU4M6ovYhMKSBtPHzj/Z71brZBTQtp2azr/ztVvldlJ2OkttYunAqGZuowr+9oHlihh2G76Q+TVzdqq0NEZnXPF81D1PrJokzLlStdbl4Y0+UuulRP2ccT4zVXtAzUNfopcVqA4iFvFC00varK3S0hYUtNaih4DQ0NKGhwNDhGTJRysj3xwsFnGJ4bpkZLqWtJpxa0IWFKaNF56JJrgSRTgPRDZKSRjWucMnak1zHgAuGR1KErKmVAPwow4bq6HGmx2Oy8lYsDCqi+YU3BZflUXLK0mkSym1LAW4ElCaG8QFpJNAMBQHE6I19zEMjMQZIR7rdZWfW0ktTTubG26y0soNmUd4CoqPGEPH+k0j0ed5rIaqBpvll3rjtB1NJHI4ZtNj3K5t2US/aTbaiaLbFSM9Al1Q+0COewOqkosCklYAS17tepXq+JtRiLWE5EBWs3ZTctJzAbB2TaySo1Jok0FdHtjn6fGajE8Vp3TWyeLWFgtKaiipaSQR84KjZDsIMuSUJJDqqEpBIolFKEiNLdxUTNrwxriGlguB+YqtgMbHU5JAuHHyCrLDmC29OrFCUIeUK5qpUSK9EbGN07KmloonanEA9OpUaGcxSzyNGYBWgsK01zMutawkEKWnY1AoEJIz+NHJ47hUOG4jHFDe1mnM9ua2qCsfVUrnvtfNV+p9ubvjp6sam7vKeH8v3VPc/nHJtWXUzeeePzdfUfIFAfaRHdcI3ikg7SwfRc+It8mf2aR8FOnPi6X5531rjMos8fqfyDzVqf8AlsW0qRkwosToRwOtj/8ASA6P+RFPdI2OtwgzDjNP1vYqxhp4PXaHM70VSWL771cyTML+rfI+2kbvC+C0MLtV9Bp71RZA6epexuvNX+RttMNtFtbqEKLiiATTCiRWpwziOC3ZQvqawSQjSAba42lddguHVUVMd8jcM+hTtUJVbPX4zXXEc7gjbVrQddj5FdDhXKmjb5FZXVP3KR5tfVZjTwTjTbR91mT8c7Sr7KDf1m8qvW1Feg5NUbPVadHyOXY3zWxjmis4KJa0nr7DjVaa4hSK56XhSsWKObeZ2ydBUkb97e1/QQVSWVZ02hoMfBS6EihcaJW6dJSCLqSdJrGrUVNK5+/G7jfIHUPVWZ5oXPMubj0HV55rNWzJpen25VoFKEUQoipVU7J1ZJzmlMTwiNWnmMdKZ5Oe59AtKmeYqV1Q7X/llvJ6WSWg1fLSSUIBSQlVB+zSeAkCmGMc5BK7fDIRpHt8+5YbHkP0yLlYZU4plt18JuurOsNAYJlmwSm4CdqvCtMeAmOkEYkc1pN2jM/3HZ0dq12RskLYhxR7zr859F2/JFDcs06S1LuLUXVKwUtdAsqcJzAkBKQccK5zDRIxzpHRkOeBkOgdA7elDZg5z3jN4Hu7OgJ8PKm52823RMsLrSVAgBfAt0cAGemfAQwBlPBoyOzdrPPsCbYQQWJuX8bZ0BcWYyp2WfQKrm33Lrlf2YbWCNdPyBsVUHDURKKngs7JWkNY1uXbfI2HOq9fHHNoxnKMZgdOzpU85MvGTQ0opvoWopHAEqrUFdMSTQ5ov0G6OkgrnSuDt7LQNV9XZtXNYvQuqmjez71755X7ubJT0WQ72Ww8btG2koVia3ghxJoKY4rEVnY3SDDpqYA6T3OIy5iq4w+bhbJsrNHSri1WC4w4hO2WhSRXNUggVjmcKnbTVkcz72a4E26AtSridLA9jNZCy8hYk4zRKFhKbwUQF0BzVO10CPQK/dDgdYHPfEXOsQCW6jzZ31XXP0+G18RAa4Bt7kX/AGSzWT0wl10sqRceCgqpobq8Sk4faIjpd1GGyU8Qqg4PZnkARlqRJhNS1zt7tZyu7Dssy8uWyaqVeUdAUpIFBxC6I5XGsZZiFeJwPdFgOmw51rUFE6npzGdZ+6ZyUspcshYcu7JSSLprmFNEWN0+MU+ISRuhv7ozuLKPCqGWlYWvtmeZQJTJ51Imq3KupUlvHNeUSa4YfJ6I1qzdJSyupdHStGQXZDmFhZU4MLmaJdK13as+1cTOTzypNpoXL6FrUcTSir1KGmfGJqbdPRR4pNWHS0HtAGWeXSmS4VM6kbE21wbnPyS2vJLYU1Mm6Ey7TQcxoSUbFQThjUGgiPDsYo5aWakk0iXucW5XAB1Ky7CqiSqidHbLRBzUWzsl3HC64+lJLja1NoJqEOOYpJwwIrEFRj8BETbuJa4aWWWiOYDnutSSF0Bkjp2hrbEaQPvOPSexRLJbSpqcZeCS2wKhQA2LuyCrqv5Uj/3D8drWz1MM9PcXyt2a1awuinooYtN13uNz2BVjE0pVlPoUSUocYuA/JClVIHlx8sQGNgro3gZkOv4LpTG1lexzecHyT+qfuUjza+qzFLA+NNtH3XLz8c96vsoN/Wbyq9bUV6Dk1Ts9Vp0nI5djfNbGOaKzxqRCAoRSHApLc6xTkq5K2op7W3HEOpVdLab1Fqu7EngzHE6Y6USsqKERaQBy19AWoZGzUbYg4AtOo8+tTn1Oa82t1IL67yZdivwbIp8I44oZ1AEVPkGesV42R6BbHxBxnDWegDsVdujoFreLrcecnmA7E3ZEiZiaMwtZcQ1VCCdotzMpxtNaIQMQBicK1MPqqgQwCFgsT4gdB7elPll3uERAWJz7QOgntSWxaS32yGsA4oty6K3XJhaTsl3/AJDQoo6SBnFcVpYGQPJdmQLk8zeztKSKFsZ97mzPYOjar2xrMTLMpbTwbZVKFajnUeOMqrq3Ty6V9nYq08rpXaTl3aYo2KYVdlwaYZ32gekEiH0btJ+fM13koH36VK1oaIpb462tLYa0a0NEJvrulLohGtDRBvjhqKLJmYTQt0w2f9C4tUziQ++fulNcLWUgRULinWRSDSKWyIS5SWRSC6AEQt80WCqsqJJb8o423iogXRgKkEGmOHBF/DpmxVAc7Up6WRsUocdSpJi1J2YQWW5VTJIurcWqgSMxKcB0gmNNlNSQv310ml0AK4yCmjdvj335wBzrOWlNpbaElKku3lVecANXXMxQgU2tUg8PLp04o3PfwibLoHQPVX4Y9N3CJ8gNQ6ArK1bFMrZKwrdFraUscAN4USPJFWlrRU4g0N1AO8lDT1O/1wI1AEDwKg6p+5SPNr6rMLgfGm2j7rBqOOdpV9lBv6zeVXraivQcmqdnqtOk5HLsb5rYxzRWeNSWEQiBCSkP0uZN1qJO2a28QVgkpCgKKUnBVLwNCKg0GHFFiCrfCCGc6lZI5gs1SENBKQkAAAUAGAAHABETpC46ROfSo7m91Gk7LbaNUJoQLoJJN1Oe6mpN1PEIsS1Usvun/fanvkcciptIq6DkzJRLUHwY56W/3DUXKJpD3X+V3kmPN1KiiRknhLDUqIEKPNZ2+c/oci7SNNn2+Upj1IpFYsKddEJvbrakXRDEqIEJIAEKHadqNSyL7qrozDhUo6EjOo8Qi3T0sk7rRi/T2bU+KJ8ztFgus5NS83aBAIMtL44HdVjChUn/AIzcsbDJKWhF+O/6K/G6Clzvpv8AoO9XVi2CzKJ2CaqOdasVny8A4hGdU181S7PLsCqVFVJM7Sd4BV+qFvBzxmuuIsYHyxuw+RVnCuVN7/IrK6p+5SPNr6rMamCcebaPusyo452lX2UG/rN5VetqK9Byap2eq06TkcuxvmtjHNFZ41JYRCIEIgQiBCQwBCp8rB+qnjelAeMGZYBB4jojVwnKov8A2u8kyTIKebNZ7y15tHsiA4hU345S6IUa0LHbW0pLaG214KbWlCQUuIIW2qooaBSU1FcRURNT4jMJAXuJbzjsKQtyUyTmEutpWk1StIUDyxTqYjFI5jtYKVupPxXTkQqFXTjSXnkIUUkNgurQRW9eqhu8Dhd3Q8qU6I0qWR0ELpBkXHRB8/smOFzZPdrWe8tebR7Ii4fU8zyl0Qq605Vtt6TKEIQTMKBKUhJp2NMGmAzYCL1JUSTRzabifd59oTXCzgryMNSIhUKFbFoJlmVOrzJGb5xOCU+U0EWaSndPKI286lhhdK8MbzrGKlJyaSubUpLVEFTKboUbg2QufNqKbLOacAjomy0tO4UzAXXOfRftWnvlNCd4aCc7E3yKlZD5RuOrU08u9RJWhZoDQHZAnhz1iDFcPY0b5E23YmYlRtiAewW7FYKmVT7wSyoplml1ccSaa6tOZtB+aDQk8MVwxlHFpSZvdqHR2qqWNgju8XcdQ6O1GqDvBzxmuuIbgZ/jRsPkVJhQ/im9/kVldU/cpHm19VmNPBONNtH3WbUcc7Sr7KDf1m8qvW1Feg5NU7PVadJyOXY3zWxjmis8aksIhECEQIRAhJAhVGVm9Tz0p/umI1MJ+P8A+rvJMk4qtzGadakSwmaaVBs4qSp1tQACV3myMym3Be8hC9cT5BF+s0ZGMmHOLHaP2TW67KbGenoh4QVDs4qUXFqFLyyEClCG0bFNdNVBa/54t1ZDA2Icwudp/wACY1TYop6qLb3aT/zKv9tMxq4f8Of8n3CjdrCtoylIgwBCg2pZiZgt360bWF3eBRAIAVpGNfJFymq3QBwbzp8cpjvZTSBFcON7lR5rNNZESwdvm+pNa62SLnqqRxVjVOMzlmhlfpGtXziU2hofXnWjZaCEhKQAAAABgABgAIy5Hue67jn2qlcnM61ntUPeDnjNdcRqYFy1uw+RV/C+VN7/ACKymqfuUjza+qzGrgfGm2j7rMqOOdpV9lBv2zeVXraivQcmqdnqtOk5HLsb5rYxzRWeNSIGi5QdSp15UyqSQXTVJKTRp44pNCKhFDiDGn7JqTmG/UJMyL2XPdXKd9PmXvchPZFV8v1CdZ3QjurlO+nzL3uQeyKr5fqEaLuhHdXKd9PmXvchRhFV0fVIQ4cyMpnAuTCkmqVOySknSDMsEHoMPw6Mx1RY7WGuv4KN5uFdGMo61IiBKoE0m4+25euhVWVA5lFWyb5DeBH80X4XCSnfFbMe8O7WojkbqfGeQpFFtR0paVRQQpVG0KIqA44QhvAZ9koRbo2B8o0hcDM7BmU1xT8uyEISgVolKUiueiQAK8eEQTvL3lx580o1JyIkqqLb3aT/AMyr/bTMauH/AA5vyfcKN2sJy1Lel5UpD7gQVAlIurVUCgJ2KTpiKnw6eoaXRC4CbJOyM2ebKF3aSPfx5t33In9iV3VqPhkPzDxS92cj38ebd9yD2JXdWg1cPzDxSd2kj38ebd9yD2JXfIjhkPzDxVjZVrszQUWFhYSQFbFSaE4jbARVqqKamtvrbX1KWOVkgu03U6KilBWb1Q94OeM11xGvgXLW7D5FaGF8qb3+RWU1T9ykebX1WY1cD4020fdZlRxztKvsoN/Wbyq9bUV8P5NU7PValJyObY3zWxjmis4IgGtI7UvOlbZXOOddUdlKTp9w8gtilA3oZJIi0irFkQaRRZKmFDikLQRZaG1VUstonADteSSaADXpckkxRp23xGQD+7xsuckzaro2kz31rzifbGWcPqrn/jPgn6belK3aDSiAHWySaABaSSdAFYQ0FQASWHLsS6QRabSltLCACul5u9m1xFFNk8ikpPkgpHhkoLtWo7DrSO1J2WdvoSqlLyQaHOKjMeMZoinj3uQt7UrTko795TzaabFIU4onTihCRx4qPkixEAyB7r5usB90061JdeSgVUoJGlRAHSYqtjfK6zBcp17Jjtmz35rzifbE/s+q6s+CTSCrLUnG1vyYQ4hR7JUaJUCadjTPADGhR0s0UUxe0j3bZ7QmEgkLN6pO7M82vrCNrc7lTO2/Zc/j2tneshWOgsueRWBIisFkLeamm0f8dvqmOW3S/wDX3rqsDygdtW0EcoVurNaoe8HPGa64jXwLlrdh8itDCuVN7/IrK6p+5SPNr6rMauB8abaPusyo452lX2UG/rN5Vf2orYfyapt/mtalJyObYPNW6sqpUEjXFkpUpJpLzCheSSlQBS2QaEEYGKHseoIByzA/qHOs5rXEZAoGVUr89z/TTP4UHsap/t/UEpY+3FKx7L6XLyk4grczgpO2JxSoAg0IwI4Y3ahpD8+zyWvTW3oApyIVOiBCUQqL2WhkMo5ZLDaFldUttpUky0woVSlIIwaIOIilUYbUPndJGRmfmAWAI324p8E53QSI0/6R/wDCiH2ZW6tIfqCDG8a2nwUm1ENqYbWhKaKeklJUEgYKmWKHNUYGGUe+tlfG8nJrufsKida1wreMoZm6k5lXWUA2t1m/eKVl1IxKktvkqAVp+EDwHEBGhV3laya2saJ2jX9LJrehOWaLxcdvXg4vY02qUI2CQPKlSif3uSI6z3Q2G1tEZ7TmUNTk6gKLYIBGuZiKjaL4DCUjiNMt+Uoeq+1rVlJRSUv3UFYJSAytyoBAJ+DQaYkZ4npKOrqml0NzbWbqGWaGHjmyhoyus8GoXQ6RKvg/Y1Fk4NiBvca/7lDw+m+ZZXLS12Zp1tTCisIQoKJQ43QlQIHwiRXNwR0WD0ktLC5s2u+1YmMTxzaOg6+tZ2NYLBRAhAgSrVZEW/LyqXkvOFJUpBFG3V5kmuKEEDg6Yw8aoJqoMEIva66XCZo4YTpm1ytN3bSPfVeYmPw4wPYNb8o8QtT2lT/OqzK22WZuzniwsrCHGkqqhaCCVJIFFpBzRbw2hmpK1gmFrh3ktnBpWyVAc3t8iqTVP3KR5tfVZixgnHm2j7qjUcc7Sr/KHf1mcqv7UVsP5NU/50rUo+RzbB5qilP2nPzP37kXZv6fyt8lJRfBCfiNW8udMPtqreRtuEE0SscCVGhpSpII0xNHK0jQf/pQvYQdJqcadChUVz0IOBBz0UOA4jpEMkjcw2OrzUjXaeRXcRpUQIRAlXLm1PIfVDmawmu1FaiYdSizmFLISlPa5SlE0CQHpYkknMAAYoRgur5WtGZDx9FzZPuhSu6eT8Ll/Oo9sUhhtWLDeypNMKqtjKlhCgtl+XWpQUybriCUqVQsrVQ4ISomugLrGlRYZO9mhLG4AG4y8RtIUbnC+SsmMpJJKQlM1LUSAkAOooKYUzxRlw6tLy7enZ9ITg5vSuhbks840hp9lais0ShxKlGjbhOAMLHRVELXukYQNE52Q43tZZPVL3wxzTnWRG5ub5O/b9lg49qasjHRhcyiEQiBCBAlAXC1Em6ngwUr5vEOC96s8AVlrQwabu4dK7SKCgzCBQPeXFEHOmq1k/i2c5+W9SYzKk/x0P5XLv8Achxm9/kVN1TtykebX1WYy8D4820fdTVHHO0q/wAod/WZyq/tRVw/k1Ts9Vp0fJJtg8wqKU/ac/M/fuRem/p/K3yT6L4IT8RcyuIgvndJzJh5og30bYDFNaBY0HgBwoFcFeGJo5A4b07V5KJ7C33wu2XgsVGkgg50qGdJ4x/6qMYZKwxnP/aex4cLpyI7FOuiBC5c2p5D6oczWNqR2ord2IP1VjmWeomOfr3EVUhHSuebbRCmXRxRWEzzlc+JTrBRXGXUqKpdbaL5BWHGtcSSBdvJuqSQq6EjEkUSMBjXdw/HZKWPe3N0hrGerb2KJ8IJTzDAQM9SSVEkCpKjUk0FOGMyqrpaiUyOvn0E+qc1jQnKRVMr3CxJ8U4NC881TFUmGM+5OZhX5aNEddub5O7asDHRcM71kb3Er6qvZHRgLnd67R4ovcSvqn2Qlkb32jxReGhX1T7IWxS712hMl4KVcSSDjUnAilMEg/Kx8kBFlKItBumc+xPpSAAAMB/3HSYaoHPLjcohUxEHOEK1k/i2c5+W9SYzKjlsP5XLv9yHGb3+RU3VO3KR5tfVZjLwTjzbR91NUcc7Sr/KDf1m8qv7UVcP5NU7PVaVHySbYPNUUp+05+Z+/ci9N/T+VvkpaP4QT8Q3VtEKkRCHNLzph9o1vIpepShwCxjRKjQkUqaEaYsRyNsWP1eShkZ/U1OMuhQqOQg4FJ0KHAYidE5pz/2FIJA4JyGXB1J21cO7U8h9UOZxgO1NcRY5rWKtMSlmtvKSpYQzLC6mgJv602KVwzrBjJdSGqrnxg2zP0WBGC6zRrKpP0iN+DPfXa96Lv4f/wD6jwK0PZdT2eP7Jju5ZWpRelX1iouBLqUhIAGJAWNkVFWOgJ443sOpKeli0XAOPObKF2DVTs8vH9l2zqgoSKdjvmhVQlbZN2tUhRKsSBh5IyqzBY5ZS+JwaDzWKkZhVUBnbx/ZWFj5bomJhtkMOILhUApSkEC6hS8Qk1zIijPghhhdJvgNhe1imT0U0LdN9rdhVPql74Y5pzrIjT3OfAdtXJ49qZdZGOhBXNJYLm9ktk2tROxTh85Q+TxD971QqnjaGe87uHT+yUtilBhTNxHSIRNbMdLSQleNDn6w0jj0jggSvYD77P8AS6EOyUCWGggkIsVaSfxbOc/LepMZtTy2H8rl3+5Ee83v8ipuqduUjza+qzGVgnHm2j7qao452lX2UG/rN5Vf2orUHJ6m/R6rSpORzbB5qCzY0ykr+AXi8+oEKaoUrdWpJ2/CFCLT54XBpDxxQNfYo6epZGzRcT4JztTMd4X9Zr8SGB8ZPxG+KsGui6T4KIDxEYkEHgINCOkQ97NA21qyx7Xi7UQiciE1pdWaZeaNb6NsBta0SvNgf3sAArg44njk0xoPGXkoXxhp0hrU5iz31oSpLDhCkhQ2TWZQBH7TjiJ+9xuLdNot2qAV0R1rpdkTBB+AXmPymtGH7SGslhBuXt8UOro9Gwv4KwysaKLGuqFFJTJJUMDQpelwRhxiKtA4OxNxBuPeVCm+KzaF5wI6QLsyc0QqRECFbZIfGEt47n3L0VK/KlkP9v3CzsU5OdoWoy6sd+YeZUy0XAltaVEKQmhKkkDZqHADm0RnYFVwQQuErgCTzrgMWpZajR0BfWs33Kzng6/rsfiRtjFKTrB4rF9kVXyjxVdadnvMKSh1tTRWCalSFYAgG7cUccRni1DNHI3SidcKOWlfT/F7h6qOlIAoP+8sSqm95cblLAmZJFoBHqIzg6QeCEUjHlhU2zLKmJgK1tpTlwgKKVNpGIqMFrBiCephhzkcArrKCSYacIy2qZ3Lzngy/OMfiRD7TpHWBkb/AJ3J/siqPMpDtmPS9nTevNlsrelymqkKqBdBOwURn0xUdUwz1sRicDZrtS7LcvA+GRrX9vkV1qnblI82vqsxQwPjTbR902o452lX2UG/rN5VetqK9Byap2eq06TkcuxvmtjHNFZ41IMDdaF50rbK5xzrqjsZeOe7yC16b4LdiSIlYRAhKmFQdS1ExanYlmofKSu4zL7EG7Ur1tAx4NvWMvggqcQfGTbMrnmjSsBzrPfpGV4J/wCQn8OL/wCH4+t/+Vo+yqroH6lXW/lkqbl1M9j63fLZva8FUuOIc2twV2lM/DF2iwllLJvmmTkRq6VLDhdQ2VriBkQdazcaS6LPnRAhECFKsqe7HmG3gi/ralG5eu1vIWjbUNNtXNwRHLGJY3MJtcKnXQvmi0Ga1q/0jK8E9On8OMb2Ay3xf/lYfsqq6B+pTLGy5MxMNMmXLeulSQrXQuhShbmIujgQR5YgqcDbFE6QSX0c9SgqKOWAXePuoGqVuzPNr6wjS3Ocndt+y5PHtbO9Y+OgXOogSIgSre6mm5v+O31THLbpf+vvXV4F8E7VtDHJrbCzWqHvBzxmuuI2MC5a3YfIrRwrlTe/yKyuqfuUjza+qzGrgfGm2j7rMqOOdpV9lBv6zeVXraivQcmqdnqtOk5HLsb5rYxzRWeNSDCs15pCsC5ZsyFK/VnTs3CCFMUIK1EEVdrQgg4x1zpad+YkA1eWxXoatjGBrgclyJCZqE9ivVVWgvMY0FT+10V6IlghE7tGJzXd6kdXxDpQ5Z8ylSUqlXgpQUoC8xiElIViHaCl9OfTwxJPSmBulIQBt/ZNbiMR6fBKLPmfBXvrMfixUEkF/ij/ADuUhroxqurLK9sosYpUKKSiUSRhgUusAjDjEVKB4fihc3Me95LMh+I3aF50Y6VdskgSWCINqVECEQIRAhECTtVpkn8YyvOOfcPxWrcqOXYfssnGfgjatVl5ZL77rSmWlOBKFBRSptNCVAgbNQ4NEZuB1lPDA5sjrG/2XC4rRyVBboDUsu5k5OJBJlnAACTs2TgMTgHMY3G4jSOdotkFzqWR7HqBzBdLyXnUovmUcu0vVvsZuTXaxfLSBc5JvsqbsR3MTvgrn12PxIzjilJfN4H+bE72PUdA8VscgrOeYQ6HmlNlS0FIUpCqgJIJ2CiM8c7j1VDMGb24G19S3sLpn08Ra/pWqMc4VqLNaoe8HPGa64jXwLlrdh8itDCuVN7/ACKyuqfuUjza+qzGrgfGm2j7rMqOOdpV9lBv6zeVXraivQcmqdnqtOk5HLsb5rYxzRWeNSWAa0JIW3Skum32ErFFCtCCOAhQxCgRiCNIieCd8DtOM2KaWg61y3LJSpSxtlABSiSpRCa3RUk4C8rDjMS1FdNU235xdZAYG6k9FTtTlnNUT4te5WPv2o18D5Y3YfJOj+I3aF5eY65dqiBCIEIgQiBCIEIgQrTJP4xlecc+4fitXcjl2H7LIxn4I2hevRwYC5/NLAEa1GRINgJSE7FKryU1NxKqkghNaYE1zYRoPxSrdHvZkJCZvbb3UmM/sT0QlkBEJdKFmtUPeDnjNdcRsYFy1uw+RWhhfKm9/kVldU/cpHm19VmNXA+NNtH3WZUcc7Sr7KDf1m8qvW1Feg5NU7PVadJyOXY3zWxjmis8aksA1oK85mctJlLi0gM0StxI+DVWiVFIqb+egj0ODc1RPia73rkA605kekLpsZbzWhnzavxIl/C1D/f4pd5tzoGXE1oY82r8SD8LUPS/xQIe1Ay3mtDPm1e/B+FqH+/xRvXar3LJ8uWMpaqVWiVWaZqqdZJpxYxzGHxNixMxt1DSCbDm9u0Lzgx0y7VECEQIRAhECEQIRAhWmSfxjK8459w/Fau5HLsP2WRjPwhtW4yqtx2WcQlq5RSFKN9JUaggYUUKRW3LYBS4nG90xdcHmNlw2K4i+kLdC2d1SjK+Z/g/UV78dV+BaC+t/iFj/iGf5Ql7sJn+D9RXvwn4FoOl/iEfiKf5Qjuwmf4P1Fe/C/gag6X+IR+Ip/lC0GSVruTIcLtzYFIFxJTtgSa1J0Rxe6nB4MMkY2EnMXzK3sLrX1URe7mNloI5U61qBZrVD3g54zXXEa+BctbsPkVo4Xypvf5FZXVP3KR5tfVZjVwPjTbR91l1HHO0q+yg39ZvKr1tRXoOS1Oz1WnScjm2N81sY5ohZ6IAELxmc3V3nXvvFR7JS/Aj/KPJTxcRM0iYp5SIzQBASwuaF6ZNWYZyy0MBQQVsy1FEVAua0vN/LSPMeEtpsSdIc/eKpsdo6Llnf0eu+ENebV70X/b1P1bvH9lr+15PlUC3MkHJRhTynULCC2ClKFJJ1xxDeBKuC/XyRapMVhqZBG1pGROZ6FJDiz3vDCNZss7GiRqzW7dECEQIUqy5IzD7bKVBJcKheIqBdQpZwGJ2lPLDJZGxRmR18lVrJzBEXgX1LTfo8d8Ia82r3ox/b1P8h8f2WT7Yk+UKZY2RDkvMtPKebUGlKVdDagTebWjAlVBt6+SIqjGopYXxtYc8tf7KrV1z6gWLQuNUDdmuaV1hHVbgD/xTbQuJ3R/9ff8AZZmkehZLl7opBki6KQmSLrZan21e8Zvqqjy7d/bhEVvlXZbnuTnatdHnxXQLNaoe8HPGa64jYwHljdh8itHCuVN7/IrK6p+5SPNr6rMauCcebaPusuo452lX2UG/rM5Vf2orUHJqnZ6rUo+RzbB5qmVlvNa68j4LYOuJGwO0StaE1NcTsDWN2l3OUksLJHaVyAdaoRtDtaXu1mv4f1Pzix+F6L+7xUm9BZx1RUpSicVKUo4ClVEk0w0mOgYwMaGjUBZPa2wsuaHSegeyHJbIukcJ6B7IElkY6T0D2QJbLQS2V0y2hKAW6ISlAqjGiQAK458IwJdzlHI8vdpXJvrUQhaBZLMZczSUkgtVzJqjC9wA45oYdzFF/d4pHxgC4WiyweLljlZpVaZNRpgKqel1Gg5THK4ZGI8RcwahpBJTZys2hebiOoAXZ85RBkhELkhW+R/xhLeO59y7FSuH8NJsWbi1+Dd4Wzyst56WebQ3doptSjeTU1CkgcPGYr7lsDpsUY/f7+7a1slwOLV8lKGmMDPpVN3XzOlv6n5x1p3D4b0u8f2WH+IKrob4fuqu1bTcmXAXCKpRQXUgYE1PqjXwrB6fDi9kJNjbWbqCsrn1UbHyAZEqHQ6fsHsjY0Vm6XYih0/YPZBopdPsRQ6fsHsg0UafYrCyLadlisNlNFXCbya47IYRg4ngVNiUt57+6MrGy1KbEZaWACMDMnWrDuvmdLf1PzjP/BGG9L/H9lL7fqehvh+6atS2XZqz5nXbvwbsuE3U3cFXVGuOOMc5V4TBh2KRxw3sWk57F2m5eqfUyNe/Xnq2FR9U/cpHm19VmMzA+NNtH3TajjnaVfZQ7+sz+b1tRWoOTVOz1WpR8jm2DzWBn8HXVY7B+ZqBwpLy72Hkr5I7ug5LH+UeSosHu3XcXVPdEIlRAhECEQqEQITCtkScaJBHEVcJ8mbymG61Gc816o9ZfZdmNs3rl5qVN6laa2WnM1RWtynljy0VfBa58lr5u+t1BG4scHDmVF+jw+EDzR9+Lvt9nyHxWt7XksPdR+js+EDzR9+F9vM+T6pfbD/kCP0dnwgeaPvwnt9nyfVHth/yBTLGyKMvMNvF4K1sqN0N3a1QpGe8abevkiOfGmyxOZoax0qtVYg+ZmiRZQtUHfLPMuddEdduA4kvcuK3R8Vnes3Hoi5RcnbHxR6zEQ+I7YFOfgt2ldRKoEQIRAELlO2Pip/qiJvxHbArL/gt2ldxKqxUlPxfOc9LepMef4//ADiL8rvJej7jf6e/yKkap+5SPNr6rMczgfGm2j7qxPxztKvsod/WZyq9bUV8P5NU/wCdK1KPkc2weaw8xur3PzH3y47vD+SRflHkqcXFUeXFKp+bS7w7E5uihHk44t3T29CdhU9EIhEKhECFw8ogYCpwAGknTxcJ4gYaSmuNkly6imgcOeFtrSEWYvY7D3qxzLXUTHj9cP4mT8x81WGpTYrBvSlUZ+YXUhplbxTt7hQkJwBCarUKqINaaKVpURtYfgk1Y3TB0RzXULpQ0p5ly8K0IzihFCCDQgjSCDGbU0r4JDG/WFI1wIThitYpVgdUHfLPMuddEem//j/iTdy5ndHxWd6zYj0VcouTtj4o9ZiIfEdsCsH4Ldp8l1EqrogQiAIXCdsrkT/VELfiO2BWX/AbtKciZVlJTvCc56W9SY8/x/8AnEX5XeS9H3G/0/8At5FSNU/cpHm19VmOZwPjTbR91Yn452lX2UG/rM5Vf2or4fyWp/zpWpR8jm2DzWHf3V7/ADEx985Hd4fySPL+keSqQatSjv4UX83P4vyqevyRbKc64zTohc04G/SiDNL4ogzSeKIM0JlNFLrgQjAH975XQKDyqhLXTdZvZOOZjyGFKV+pbvK6YW3YJW2tSFBmTopCilQq4wDQggioJGGmPOsKjbJjOi8XGk7WqD76K8eFtzXhU1/qHvfj044dRWzhb4BVNJK3bc0mt2amk3jeNJh4VVQJvGisTQAV0AaImbSwNFmsATSbpBbUzj+szOJqf1h3EnOTssTDHYfTPN3Rt8EtytFqe2rMOWpLJXMPrSS7VK3nFpNGXSKhSiDiAfJGHuhoaaPDpHsjaCBrAT4y7TC22qDvlnmXOuiKO4DiS584WNuj4rO9ZukeirlVx8o+KPXEQ+I7YFYPwRtPku4lJVdJBdCIUFC5Ttlcif6ohb8R2wKy/wCC3aV3EufOq9slJTvCc56W9SY4DH/5xFn/AEnyXo243W3v8ipGqfuUjza+qzHL4Jxpto+6sz8c7Sr7KDf1m8qvW1EGH8mqdnqtKj5JNsHmn38gpda1K1yYF9SlkBaaArUVGlUHCpMMi3SVUUbYwBYADwWcL8xXH6P5fvsz5xH4cSfimrOsN+vqgl3zFedvSNxa0hxyiFrQMU5kKKR8nQBHf05L4mOOsgFSsa5wvpFcdinvjnSn3Yksn6LvmKRMsabo50p92FsgNJ/qKXsU98c6U+7BooLDbjFb6zMg2FsNKLkxVbaFmi0AXlpClUFzSoxwdVuhqop3xtAyNuf1VVpNtaknU8lz+0mvro/DiL8S1nQPApe9Jqky4bsV5ArdQmWQK56JfYAr0CGbn3PfijHu5ySckyS2ivC49e1KmiEz50IhEllpdTX42lfGe+4ejE3SAnDJdmpOZxgvZbcyabm1pWtTyFISUjW1BIIJBNQUnhAjzXDMZq8PBEBAvruFNUUsM9hIL2Vacgme+zX10fhxpndjiYF7/RVfZFHfirM5U2AmWdQG3Xtk2SbykE4Kp8zjjsNy2J1GJskfM6xFhksbF4oaQMaxgzvrVN2Ke+u9KPcjq96d85WJwlvVt+qOxT313pR7kG9O+co4S3q2/VHYp7670o9yDeXfOUcJb1bfqtBkrk0iaDpcdfqkoAuqQMCFHHYRxe6jGqvDJmiF3GGd10WFU0FVBd7BkTqV93Bsd+mfro/DjlvxniWrSHgtL2PSfIoOU1hNydnPBtTir7jKlFwhRqlSUilAMKQ2lxafEa9j5rXAIy2LdwOmjgnaxgyz8iqnVO3KR5tfVZhcD4820fdU6jjnaVfZQb+s3lV62or0HJqnZ6rTo+STbB5rYxzRWeEsAQV4xObq7zr33io9kpT/AMEf5R5KaLipmJ+1SFIjNAEBLC7EErdZXrIsBRBIPY8riDQ7ZkHEcVY88w9rXY1Y/Mcis92TF4lryvnr+ur2x6lwSD5B4BVdIpFOKIoVKI0FSiOisK2lhadJrQO4ILimxDhpHIahz86aEt2F3tp15oRSDR0dSEIUa1BII0EgjjqIboiXJ4ySrvXlfPX9dXthvBINWgPAJdIrSanDyu2sqLyiCp2oKlEEaw6cRXiEYW6SniZh7y1oGXMO1OY4l4XoeX+7Nc0rrCKW4D4M20LD3R3vH3rMR6GuXsikIhJCFFls9T7av+M36lR5du/5RF+Vdlue5OdpWujz4610AWa1Q94OeM11xGxgXLW7D5FaGF8qb3+RWV1T9ykebX1WY1cD4020fdZlRxztKvsoN/Wbyq9bUV6Dk1Ts9Vp0nI5djfNbGOaKzxqSwNOaCLrMPZCyi1KUdeqtSlGjywKqJUaCuGJMdCzdNXMaGAiwy1JALKNM5DSyAFJQ+sA7JAmFBRH7hJpeHAKgHNURoUG6aV0tqkjR6bJjw7mXDGRMq4uobmWmwKUcfUVrUaG9QKN1IFRnxKjhsRW1ie6LegBTOBPT2JjNM8ZSe4GU/j+fc9sZH4nrukW2KbNc6ojIbsZ9CdqhDCRyJdaA+wRHgUplxRkjtZJKikFmLwiPY1UKRUNcbBIlhQLIRCoRBdCQwx2RulS0h+pC0epx8bSvjO/cPRz+6f8Alsnd5p8fHC9otnJ5mbUlTuuVQCkXHFIwJBNaZ80ea0GOVeHtLYHWuehSzUkU1t8F7KtXkJLEEBT6SQQCHlmhOY0OeNFu6/ErguflsCrnC6U/0BRRkkwoBGszSXK0U4ZkllI4XEm9VWGITdGOBpnjo5N1DBBptkztxe1QjDKe9t7Cm9w0r/H8+v2xzn4vxP5/opvZVLb4YVpY1itSgUGr9FkE31lZqBQUJzDGMnEcVqMQc105vZWoKeOEaLBZWUZinG1ZrVD3g54zXXEa+BctbsPkVoYXypvf5FZXVP3KR5tfVZjVwPjTbR91mVHHO0q+yg39ZvKr1tRXoOTVOz1WnScjl2N81sY5orPGpLCIRAhEF0IgQiBCy+qb8UzPI1983G5uc/mMe1Ry8VeCR7QqRSKhrxcJEsKMwhEKhECEhiN3vHRShF2HaAukWk1Nx/i0r4zv3D0YG6ZoGHSd3mnxccL3+PHFfSwISQIRBe6EUgQiFCAs1qh/F7njNdcRsYFy1uw+RWhhfKm9/kVldU/cpHm19VmNXA+NNtH3WZPxztKvsoN/Wbyq9bUV6Dk1Ts9Vp0nI5djfNbGOaKzxqSwiEQIRAhECEQBCy2qcaWTM8jX3zUb25wf+RjUcvFXgWuDSOkR7RoqjdKFjSOmGkW1pUCImutsQlBh4cEWRehpkHMhJWmfCBl9LMISa4NI6REmjZItJqbrBtaVoRtneH+A9GBunH/jn9oUkfHC+go8aV5ECEQISQISwISQJVmtUPeDnjNdcRs4Fy1uw+RWhhfKm9/kVldU/cpHm19VmNXA+NNtH3WXUcc7Sr7KDf1m8qvW1Feg5NU7PVadHyObY3zWxjmis8aksIhECEQIRAhEAQuVJBFCARoOIh7XkG4ySEXC47GR81P1REvCZfnd4lJohZbVQaSLJmCEpG4ZgB/8AIZjd3NzSPxCNrnE6+cpkjRorwqPXslRCIMkqSCwQtJqcJBtWVBFRedwPMPRiboiRh0rhrATmcYL3vsdPzU/VHsjx/hMvznxKv6ISpYSMQlIOkACENRI4WLj4lFhddxAlUKctRDSglVa0vYCuGOJ6D0RfpcOmqRpRjs70EgC5IG02TPb1r97oHt4x0xZ9iVdiSBYa+xM3yP52/qCVVttjOFjlAGjj4x0w0YNUk5Dt1pS9g/rb+oLpu2EKFUpcUBnKUVGGfEGI5cLmhcGSWBPMT0p7AH5tcDzZEJgZSMHhOGegqRw4gHDMeiHeyZx0eKmNNKBchQdUPeDnjNdcRPgbSK1o7HeRVrCuVN7/ACKyuqfuUjza+qzGngfGm2j7rLqOOdpV/lCP12zeVX9qK+H8mqNnqtSj5JNsHmtgI5orOCWEQiBCIEIgQiBCIEIgQspqpn/CJn/6P9wzHQbmP5lH3qKU2avBNdT84dIj2O4VG4RrqfnDpEFwi4RrqfnDpEFwi4Wm1NVg2tK0IOL2Y/wHow90Z/8AGS7E+Pjhe/x4wtBECEQqVUlqy7inwUJQoXUglaSsZ11GArwjRHRYTPTshc2UuBvlom3N/n1VOrjkkDd7tkTe6TWXCcW28aHFsnDCoNE4qqkYigwGFRFvhUOjx3E6sjrPSP7ezpVU00t+K3m5xdNJl3amrbd2gIAQa3uH5HEKcQoanGJOF0o0bSOvfM3y/wBBM4JNpElrbbVXz1lzLouVCEqbcSotpWlNQpKmRdpwkYnQCOOCeupQ/TjJda3G156/2WvhRFPH/wArRpaVwBqselSXbMIbwZQVBAFQ0b21u0SoioIoBXhiJtTATkXa8s9X+/ok3ypMo98FgJyXWqFhZ6/Ga64ihgxHDgRq97yWjhXKm9/kstqoD4KS4Pg19VmNDAx7020fdZs/HPetla9mdlyzZbUA4hKHGXAQRW6CKHHA4Y8kZVNUcFme2Qe6ciFYpagxOv8A0njBRmZ60UpAVLMrIGKg7dvcdMYkfDhzjcSEdlla3qjJu17h3al32xtDwNrz35Qzg+H9YfBG80nWHwR2xtDwNrz35QnBsP6x3gjeaTrD4I7Y2h4G1578oODYf1jvBG80nWHwR2xtDwNrz35QcGw/rHeCN5pOsPgjtjaHgbXnvyg4Nh/WO8EbzSdYfBHbG0PA2vPflBwbD+sd4I3mk6w+CO2NoeBtee/KDg2H9Y7wRvNJ1h8EhtC0Dnk2TyvflCthoGm7ZXDuQYKTrD+lc9lz3gLHnR7Ik/hOvf8AVN4PR/Of0o7LnvAWPOj2Qv8AB9e76peD0fWH9KOy57wFjzo9kH8H17vqjg9H1h/SgTk8M0kwOR0D/iGubRuFjM4jYUcHo+sP6V32xtDwNrz/AOUR8Hw/rHeCXeaTrD4I7Y2h4G1578oOD4f1jv0o3mk6w+CO2NoeBtee/KDg+H9Y79KN5pOsPgjthaHgbXnvyg4Ph/Wu8EGCk6w/pSdsLQ8Da8/+UHB8P6x3gjeKTrD+lL2wtDwNrz/5QcHw/rHeCN5pOsP6UnbC0PA2vP8A5QvB6DrXeCN5pOsP6UdsLQ8Da8/+UG8YeP8Atd4I3ij55D+lMOWfNzjqOykoaYQQotoVeK1DNe4ujOc8TiopaWI7wdJx5+hG+U8DTvRJdzEjxVNqssKWZYISpVA7UJSVUB1ulaZsx6DF3c7FK9sjmi+Y+6yXnNcZf22/IThalXNbbuhVy6lQBJxu3wbowzCg4o3K3DqaSTScwXKhY4hpss53dT/f/Rte5FP2TR2+GPr6pwkdbWk7up/v/o2vchBhNH1Y+vqjTd0o7up/v/o2vch3sij6seJ9UabulHd1P9/9G17kHsij6seJ9UabulHd1P8Af/Rte5B7Io+rHifVGm7pR3dT/f8A0bXuQeyKPqx4n1Rpu6Ud3U/3/wBG17kHsij6seJ9UabulHd1P9/9G17kHsij6seJ9UabulHd1P8Af/Rte5B7Io+rHifVGm7pSjLmf7/6Nr3IT2TRj/rH19Uum7pR3cz3f/Rte5B7KpPkH19Uum5HdzPd/wDRte5B7KpPkH19Uabkd3M/3/0bXuQDCaM/9Y+vqkL3dKTu6n+/+ja9yF9kUfVjxPqk03dKO7qf7/6Nr3IPZFH1Y8T6o03dKO7qf7/6Nr3IPZFH1Y8T6o03dKO7qf7/AOja9yD2RR9WPE+qNN3Sju6n+/8Ao2vcg9kUfVjxPqjTd0o7up/v/o2vcg9kUfVjxPqjTd0o7up/v/o2vcg9kUfVjxPqjTd0pe7mf7/6Nr3IPZNH1Y+vql03W1oGXM93/wBG17kIMJo7/DH19U10jr616/kKkOyTbzmyddQlTi1YkmmA/dSKmiRQCpwxjbpYI4Iw2MWCilJ0l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data:image/jpeg;base64,/9j/4AAQSkZJRgABAQAAAQABAAD/2wCEAAkGBxQQEBUUEhQUFBUUFRQVFRUUFRcUFBUVFRgWFhUUFBcYHCggGBolHBQVITEhJSkrLi4uGB8zODMsNygtLisBCgoKDg0OGxAQGy0kICQtLCwsLCwsLCwsLCwsLCwsLCwsLCwsLCwsLCwsLCwsLCwsLCwsLCwsLCwsLCwsLCwsLP/AABEIAQsAvQMBEQACEQEDEQH/xAAcAAABBQEBAQAAAAAAAAAAAAAAAQMEBQYCBwj/xABUEAABAgMDAwwMCggGAgMAAAABAgMABBEFEiEGMVEHEyIyMzRBYXFzkbIUFRZTVHKBk6Ox0dIjNUJSVZKhs9PhFyRDYmOCwsMldJS0wfCk8USDov/EABsBAAEFAQEAAAAAAAAAAAAAAAABAgMEBQYH/8QAQxEAAQMCAgMNBgQGAgMAAwAAAQACAwQRBSESMXEGExQyNEFRU2GBkbHRFSIzUqHBFnKS4SQ1QmLw8SNDJYKiB1Rj/9oADAMBAAIRAxEAPwDdKLMrL667TEJU44pKSt1ZSMThio0/7SPNpJamuqC0HP6ALRghMhDGC5Krm8oCsXm7PeWg4pVdQLw0gEZokNBo5PmAPQr/AACNuTpWg9Gf2XZtxz6Ne6EeyDgLOvCOBQ9c3wKTt459GvdCPZAKJp1VAScCg65vgUvbxz6Ne6EeyDgLevCOBQ9c3wKO3rn0a90I9kHAmdeEvAoeub4FJ29c+jXuhHsg4Ezrwk4FD1zfApe3jn0a90I9kHAWdeEvAYeub4FHb1z6Ne6EeyDgTOvCTgMPXN8Cjt659GvdCPZBwJnXhHAoeub4FHbxz6Ne6EeyDgLOvCXgUPXN8D6I7eOfRr3Qj2QcBZ14RwKHrm+B9EdvHPo17oR7ITgTevCOBQ9c3wPojt459GvdCPZC8Bb14RwKHrm+B9EdvHPo17oR7IOAs68I4FD1zfA+iO3jn0a90I9kHAW9eEcCh65vgfRHb1z6Ne6EeyDgTP8A9gI4FD1zfApO3jn0a90I9kHAm9eEcBh65vgUdvHPo17oR7IOAt68I4FD1zfApe3jn0a90I9kHAW9eEcCh65vgfRHbxz6Ne6EeyE4E3rwjgUPXN8D6JDbjn0a90I9kLwJvPOPFJwKHrm+BTkjlA0twNOsKl3FbVLiE0VxBWmGSUEoYXseHga7FMkonhum1wc0dCrssrddstTZlQhIf1xS002N9JTswB8o38Tw0EbmAYhKYnMeb2tbsWa+NpKdykVembPaVihaiVJOY01sCo/mMZmHNtDPJzgLYom2p5ZBrAHmtHaE+iXSCuuyN1CUiqlK4EoSM8Y8FO+odYd5KpMjMhy7yojaZp0VWpMuk/ISNdcHK4diDxBJ5Ysk0kJsAXEc/N4J7t6bkBft1DwUW6sl4MTDhWzS9r1HG1KKb10igIw4QeHhixdhazfYwA7Vo5EKQ6Nm74wWd0ZFW1lTmvsNu0u30hVK1pXOKxmVUO8yuj6CoJY97eWHmNlKMQJipLTt667rDCQ7MH5N66lA4VLPFUYccaVNQBzN9mNmDxKsxU926bzZvT6LsMzabqi405skhbYa1sXTtilZWcRWubGmYVg0qJ1xokDmN75phdDawB23v9LK5AjLJUVlAt2bUxLrcRS8kJpexGK0pNfITGxgdDHW1jYZb2Ouyo18z4YHPZa4sqJ7KRxMm27RGuOLWKUN2iFEE0rxDpjq4dytK/FJKc33tjb6877bLJfi0opGyC2k45ZLq0bZmUvtstpQVraQq6Qa3yFFQBvAU2JhMO3P4XLSyVE7nANeW6+YdySqxGqZM2GMC5AOrn8U5I5RqcYfJSlLrLZVnJSqgONODEZqmK9buXgpqyBgeXRyOA7QCpYMVfLDISPeaO5RbNtmcfIKW0KRfCVKCThmr8rQYv4luewSiaWPeQ+xIBPPnbm1KvR4jXVFnBo0b2OXjzomsophTroZSi6yFE3gSbqDRSjshoOEPpNyuGtp4nVTnF0hsLGwv0akkuL1RkeImizekcyeTbkw6whxltJUFLS58pIuhBBGIpW8cMYou3PYbS1r6erkIFmlmdr3NiDkpvaNTLTNliaL3IdkmrGtybmFpohBbvpCyEkXQSK4lWisXMX3PYPQwuLnuD9Elt3azzcyiosSrah4s0Wvnl+67ayidKJokIqyUhGBobyynZY44CK825ikbLSxs0v+UXdn2A5ZZa09mLSlkzja7SAMuknWuZnKJ5Mo08Ai8ta0nA0om9SgrxCJKfcrRPxWakOlosaCM87npNkkuLTtpGzZaRJGroUl223S/LtIufCttLWSCaFQKlUxwwH2xTg3P0XAqipl0vccQ3Po1XyzUsmJS7/HE0D3gCculNy+ULlyaUq58CbqKA4kqUkXsccwiSfcxTCakjZf/k42fRrskjxSQsmc63u6svBWOTFormWSty7ULKRdBAoAk8J4zGNuowuDDKpsMF7Ft8zfnKu4TVvqoi+S172yUDVBQBJlwDZtrbKFcKSVAGh8sVMDeXVAjOog3HcukwwXn0DqIOXcszqqLKkSajnKHCeUhoxpYE0B0oHSPusybJxV5lDv6zOVX9qIMP5LU/50rUox/BzbB5q1sJQfcdfI2SXFsIr8hDZIN3QVEknTROiKFYTBG2FvOA49t1WnBjaI+awOXPfpUm3rablGipZBVTYIris8AporSpiCjon1DxYWHOSm01O6Zwa3VzlY60J5UpJFtWExNKU6sJOLaHCMDw1IqB5dEb8ULaio3wcRmXYStWGBs85eOI3p7FtLBkyxLNNqpVKBepmvZz9pMc9Xy79UPeOcrJqZd8lc/tKpcqcoFJUJaV2T68CU52+Gg/epXkGMaGHUDdHf6jJozA6f2VyjpGu/5psmj6q2yesZMo0EjFasXF8KlcPkilW1rqh+fFGoKrPPvz76hzBWkUO1Vx2IhqdcKoytP6k7yI+8RHSblLe041mYvyR9ljbOIdclGqVuqN7QauFwj6oHTHpmIxupaeqqOdwy7lytK4SywxdBur20FUtdmvzP6Ho5XDQ5+5qW2ZLz9lrVRDcUa7UAAqmzTUT5GI1p2mjFRjexO4dh4cbHTGXcqNLqqLdB81OySthplvWl3ry3cKCo2QQkVPKDGduuwSqqqnhUVtFjc7mxyJOQ71ZwbEYYIt6cTcn7Jqw5cuPTqBQFaHkgnMCpZAP2xNjNS2lpaKdwvoEXHcosOi36SeMayCPqr+xLMVKy60KIUSVqqmtAChI4fFjksaxePE6+OaMEABosdq26GjdSUzmOPSVXan4+Cd8dPqjX3dH/AJ4Py/dU8A+G+3SsvNvULyR8p2p5EFeHSoHyR3dLTNk3iU/0tH1AXOyyaO+M6XeRKnzh/wAOl+dd9aoyqP8An1ST8jVam/l0d/mKmZIt69NFxX7JCQOW6G0/YkxnbrntosNZTM/rcb92at4O3f6oynmCq3ngETKeFcwAOIJU4on7APLG5BTl81LNbisd/wDQyVCSXRjmZzk+RWpyDH6srnVdVEcFu85ez8g+639z/Jz+ZJqh7wc8ZrriMHAh/GN2HyK6/CuVN7/IrKap+5SPNr6rMauCcabaPusyo4571fZQb9s3lV/aitQcmqLf5rWnRn+Dl2N81YzlgOX1LlplcvfJK0XA4gqPykgkXTppFKLEIy0Nmj0rajzqFlSwC0jNLvsfFMSuTjctWYmHVvrbClXl7UUxqEknHRjEr8RfUHeYWhoOWWtSPq3yjeo26IPMPVU+Skmqemlzb21SrYAgEE40SMcAgU4M6ovYhMKSBtPHzj/Z71brZBTQtp2azr/ztVvldlJ2OkttYunAqGZuowr+9oHlihh2G76Q+TVzdqq0NEZnXPF81D1PrJokzLlStdbl4Y0+UuulRP2ccT4zVXtAzUNfopcVqA4iFvFC00varK3S0hYUtNaih4DQ0NKGhwNDhGTJRysj3xwsFnGJ4bpkZLqWtJpxa0IWFKaNF56JJrgSRTgPRDZKSRjWucMnak1zHgAuGR1KErKmVAPwow4bq6HGmx2Oy8lYsDCqi+YU3BZflUXLK0mkSym1LAW4ElCaG8QFpJNAMBQHE6I19zEMjMQZIR7rdZWfW0ktTTubG26y0soNmUd4CoqPGEPH+k0j0ed5rIaqBpvll3rjtB1NJHI4ZtNj3K5t2US/aTbaiaLbFSM9Al1Q+0COewOqkosCklYAS17tepXq+JtRiLWE5EBWs3ZTctJzAbB2TaySo1Jok0FdHtjn6fGajE8Vp3TWyeLWFgtKaiipaSQR84KjZDsIMuSUJJDqqEpBIolFKEiNLdxUTNrwxriGlguB+YqtgMbHU5JAuHHyCrLDmC29OrFCUIeUK5qpUSK9EbGN07KmloonanEA9OpUaGcxSzyNGYBWgsK01zMutawkEKWnY1AoEJIz+NHJ47hUOG4jHFDe1mnM9ua2qCsfVUrnvtfNV+p9ubvjp6sam7vKeH8v3VPc/nHJtWXUzeeePzdfUfIFAfaRHdcI3ikg7SwfRc+It8mf2aR8FOnPi6X5531rjMos8fqfyDzVqf8AlsW0qRkwosToRwOtj/8ASA6P+RFPdI2OtwgzDjNP1vYqxhp4PXaHM70VSWL771cyTML+rfI+2kbvC+C0MLtV9Bp71RZA6epexuvNX+RttMNtFtbqEKLiiATTCiRWpwziOC3ZQvqawSQjSAba42lddguHVUVMd8jcM+hTtUJVbPX4zXXEc7gjbVrQddj5FdDhXKmjb5FZXVP3KR5tfVZjTwTjTbR91mT8c7Sr7KDf1m8qvW1Feg5NUbPVadHyOXY3zWxjmis4KJa0nr7DjVaa4hSK56XhSsWKObeZ2ydBUkb97e1/QQVSWVZ02hoMfBS6EihcaJW6dJSCLqSdJrGrUVNK5+/G7jfIHUPVWZ5oXPMubj0HV55rNWzJpen25VoFKEUQoipVU7J1ZJzmlMTwiNWnmMdKZ5Oe59AtKmeYqV1Q7X/llvJ6WSWg1fLSSUIBSQlVB+zSeAkCmGMc5BK7fDIRpHt8+5YbHkP0yLlYZU4plt18JuurOsNAYJlmwSm4CdqvCtMeAmOkEYkc1pN2jM/3HZ0dq12RskLYhxR7zr859F2/JFDcs06S1LuLUXVKwUtdAsqcJzAkBKQccK5zDRIxzpHRkOeBkOgdA7elDZg5z3jN4Hu7OgJ8PKm52823RMsLrSVAgBfAt0cAGemfAQwBlPBoyOzdrPPsCbYQQWJuX8bZ0BcWYyp2WfQKrm33Lrlf2YbWCNdPyBsVUHDURKKngs7JWkNY1uXbfI2HOq9fHHNoxnKMZgdOzpU85MvGTQ0opvoWopHAEqrUFdMSTQ5ov0G6OkgrnSuDt7LQNV9XZtXNYvQuqmjez71755X7ubJT0WQ72Ww8btG2koVia3ghxJoKY4rEVnY3SDDpqYA6T3OIy5iq4w+bhbJsrNHSri1WC4w4hO2WhSRXNUggVjmcKnbTVkcz72a4E26AtSridLA9jNZCy8hYk4zRKFhKbwUQF0BzVO10CPQK/dDgdYHPfEXOsQCW6jzZ31XXP0+G18RAa4Bt7kX/AGSzWT0wl10sqRceCgqpobq8Sk4faIjpd1GGyU8Qqg4PZnkARlqRJhNS1zt7tZyu7Dssy8uWyaqVeUdAUpIFBxC6I5XGsZZiFeJwPdFgOmw51rUFE6npzGdZ+6ZyUspcshYcu7JSSLprmFNEWN0+MU+ISRuhv7ozuLKPCqGWlYWvtmeZQJTJ51Imq3KupUlvHNeUSa4YfJ6I1qzdJSyupdHStGQXZDmFhZU4MLmaJdK13as+1cTOTzypNpoXL6FrUcTSir1KGmfGJqbdPRR4pNWHS0HtAGWeXSmS4VM6kbE21wbnPyS2vJLYU1Mm6Ey7TQcxoSUbFQThjUGgiPDsYo5aWakk0iXucW5XAB1Ky7CqiSqidHbLRBzUWzsl3HC64+lJLja1NoJqEOOYpJwwIrEFRj8BETbuJa4aWWWiOYDnutSSF0Bkjp2hrbEaQPvOPSexRLJbSpqcZeCS2wKhQA2LuyCrqv5Uj/3D8drWz1MM9PcXyt2a1awuinooYtN13uNz2BVjE0pVlPoUSUocYuA/JClVIHlx8sQGNgro3gZkOv4LpTG1lexzecHyT+qfuUjza+qzFLA+NNtH3XLz8c96vsoN/Wbyq9bUV6Dk1Ts9Vp0nI5djfNbGOaKzxqRCAoRSHApLc6xTkq5K2op7W3HEOpVdLab1Fqu7EngzHE6Y6USsqKERaQBy19AWoZGzUbYg4AtOo8+tTn1Oa82t1IL67yZdivwbIp8I44oZ1AEVPkGesV42R6BbHxBxnDWegDsVdujoFreLrcecnmA7E3ZEiZiaMwtZcQ1VCCdotzMpxtNaIQMQBicK1MPqqgQwCFgsT4gdB7elPll3uERAWJz7QOgntSWxaS32yGsA4oty6K3XJhaTsl3/AJDQoo6SBnFcVpYGQPJdmQLk8zeztKSKFsZ97mzPYOjar2xrMTLMpbTwbZVKFajnUeOMqrq3Ty6V9nYq08rpXaTl3aYo2KYVdlwaYZ32gekEiH0btJ+fM13koH36VK1oaIpb462tLYa0a0NEJvrulLohGtDRBvjhqKLJmYTQt0w2f9C4tUziQ++fulNcLWUgRULinWRSDSKWyIS5SWRSC6AEQt80WCqsqJJb8o423iogXRgKkEGmOHBF/DpmxVAc7Up6WRsUocdSpJi1J2YQWW5VTJIurcWqgSMxKcB0gmNNlNSQv310ml0AK4yCmjdvj335wBzrOWlNpbaElKku3lVecANXXMxQgU2tUg8PLp04o3PfwibLoHQPVX4Y9N3CJ8gNQ6ArK1bFMrZKwrdFraUscAN4USPJFWlrRU4g0N1AO8lDT1O/1wI1AEDwKg6p+5SPNr6rMLgfGm2j7rBqOOdpV9lBv6zeVXraivQcmqdnqtOk5HLsb5rYxzRWeNSWEQiBCSkP0uZN1qJO2a28QVgkpCgKKUnBVLwNCKg0GHFFiCrfCCGc6lZI5gs1SENBKQkAAAUAGAAHABETpC46ROfSo7m91Gk7LbaNUJoQLoJJN1Oe6mpN1PEIsS1Usvun/fanvkcciptIq6DkzJRLUHwY56W/3DUXKJpD3X+V3kmPN1KiiRknhLDUqIEKPNZ2+c/oci7SNNn2+Upj1IpFYsKddEJvbrakXRDEqIEJIAEKHadqNSyL7qrozDhUo6EjOo8Qi3T0sk7rRi/T2bU+KJ8ztFgus5NS83aBAIMtL44HdVjChUn/AIzcsbDJKWhF+O/6K/G6Clzvpv8AoO9XVi2CzKJ2CaqOdasVny8A4hGdU181S7PLsCqVFVJM7Sd4BV+qFvBzxmuuIsYHyxuw+RVnCuVN7/IrK6p+5SPNr6rMamCcebaPusyo452lX2UG/rN5VetqK9Byap2eq06TkcuxvmtjHNFZ41JYRCIEIgQiBCQwBCp8rB+qnjelAeMGZYBB4jojVwnKov8A2u8kyTIKebNZ7y15tHsiA4hU345S6IUa0LHbW0pLaG214KbWlCQUuIIW2qooaBSU1FcRURNT4jMJAXuJbzjsKQtyUyTmEutpWk1StIUDyxTqYjFI5jtYKVupPxXTkQqFXTjSXnkIUUkNgurQRW9eqhu8Dhd3Q8qU6I0qWR0ELpBkXHRB8/smOFzZPdrWe8tebR7Ii4fU8zyl0Qq605Vtt6TKEIQTMKBKUhJp2NMGmAzYCL1JUSTRzabifd59oTXCzgryMNSIhUKFbFoJlmVOrzJGb5xOCU+U0EWaSndPKI286lhhdK8MbzrGKlJyaSubUpLVEFTKboUbg2QufNqKbLOacAjomy0tO4UzAXXOfRftWnvlNCd4aCc7E3yKlZD5RuOrU08u9RJWhZoDQHZAnhz1iDFcPY0b5E23YmYlRtiAewW7FYKmVT7wSyoplml1ccSaa6tOZtB+aDQk8MVwxlHFpSZvdqHR2qqWNgju8XcdQ6O1GqDvBzxmuuIbgZ/jRsPkVJhQ/im9/kVldU/cpHm19VmNPBONNtH3WbUcc7Sr7KDf1m8qvW1Feg5NU7PVadJyOXY3zWxjmis8aksIhECEQIRAhJAhVGVm9Tz0p/umI1MJ+P8A+rvJMk4qtzGadakSwmaaVBs4qSp1tQACV3myMym3Be8hC9cT5BF+s0ZGMmHOLHaP2TW67KbGenoh4QVDs4qUXFqFLyyEClCG0bFNdNVBa/54t1ZDA2Icwudp/wACY1TYop6qLb3aT/zKv9tMxq4f8Of8n3CjdrCtoylIgwBCg2pZiZgt360bWF3eBRAIAVpGNfJFymq3QBwbzp8cpjvZTSBFcON7lR5rNNZESwdvm+pNa62SLnqqRxVjVOMzlmhlfpGtXziU2hofXnWjZaCEhKQAAAABgABgAIy5Hue67jn2qlcnM61ntUPeDnjNdcRqYFy1uw+RV/C+VN7/ACKymqfuUjza+qzGrgfGm2j7rMqOOdpV9lBv2zeVXraivQcmqdnqtOk5HLsb5rYxzRWeNSIGi5QdSp15UyqSQXTVJKTRp44pNCKhFDiDGn7JqTmG/UJMyL2XPdXKd9PmXvchPZFV8v1CdZ3QjurlO+nzL3uQeyKr5fqEaLuhHdXKd9PmXvchRhFV0fVIQ4cyMpnAuTCkmqVOySknSDMsEHoMPw6Mx1RY7WGuv4KN5uFdGMo61IiBKoE0m4+25euhVWVA5lFWyb5DeBH80X4XCSnfFbMe8O7WojkbqfGeQpFFtR0paVRQQpVG0KIqA44QhvAZ9koRbo2B8o0hcDM7BmU1xT8uyEISgVolKUiueiQAK8eEQTvL3lx580o1JyIkqqLb3aT/AMyr/bTMauH/AA5vyfcKN2sJy1Lel5UpD7gQVAlIurVUCgJ2KTpiKnw6eoaXRC4CbJOyM2ebKF3aSPfx5t33In9iV3VqPhkPzDxS92cj38ebd9yD2JXdWg1cPzDxSd2kj38ebd9yD2JXfIjhkPzDxVjZVrszQUWFhYSQFbFSaE4jbARVqqKamtvrbX1KWOVkgu03U6KilBWb1Q94OeM11xGvgXLW7D5FaGF8qb3+RWU1T9ykebX1WY1cD4020fdZlRxztKvsoN/Wbyq9bUV8P5NU7PValJyObY3zWxjmis4IgGtI7UvOlbZXOOddUdlKTp9w8gtilA3oZJIi0irFkQaRRZKmFDikLQRZaG1VUstonADteSSaADXpckkxRp23xGQD+7xsuckzaro2kz31rzifbGWcPqrn/jPgn6belK3aDSiAHWySaABaSSdAFYQ0FQASWHLsS6QRabSltLCACul5u9m1xFFNk8ikpPkgpHhkoLtWo7DrSO1J2WdvoSqlLyQaHOKjMeMZoinj3uQt7UrTko795TzaabFIU4onTihCRx4qPkixEAyB7r5usB90061JdeSgVUoJGlRAHSYqtjfK6zBcp17Jjtmz35rzifbE/s+q6s+CTSCrLUnG1vyYQ4hR7JUaJUCadjTPADGhR0s0UUxe0j3bZ7QmEgkLN6pO7M82vrCNrc7lTO2/Zc/j2tneshWOgsueRWBIisFkLeamm0f8dvqmOW3S/wDX3rqsDygdtW0EcoVurNaoe8HPGa64jXwLlrdh8itDCuVN7/IrK6p+5SPNr6rMauB8abaPusyo452lX2UG/rN5Vf2orYfyapt/mtalJyObYPNW6sqpUEjXFkpUpJpLzCheSSlQBS2QaEEYGKHseoIByzA/qHOs5rXEZAoGVUr89z/TTP4UHsap/t/UEpY+3FKx7L6XLyk4grczgpO2JxSoAg0IwI4Y3ahpD8+zyWvTW3oApyIVOiBCUQqL2WhkMo5ZLDaFldUttpUky0woVSlIIwaIOIilUYbUPndJGRmfmAWAI324p8E53QSI0/6R/wDCiH2ZW6tIfqCDG8a2nwUm1ENqYbWhKaKeklJUEgYKmWKHNUYGGUe+tlfG8nJrufsKida1wreMoZm6k5lXWUA2t1m/eKVl1IxKktvkqAVp+EDwHEBGhV3laya2saJ2jX9LJrehOWaLxcdvXg4vY02qUI2CQPKlSif3uSI6z3Q2G1tEZ7TmUNTk6gKLYIBGuZiKjaL4DCUjiNMt+Uoeq+1rVlJRSUv3UFYJSAytyoBAJ+DQaYkZ4npKOrqml0NzbWbqGWaGHjmyhoyus8GoXQ6RKvg/Y1Fk4NiBvca/7lDw+m+ZZXLS12Zp1tTCisIQoKJQ43QlQIHwiRXNwR0WD0ktLC5s2u+1YmMTxzaOg6+tZ2NYLBRAhAgSrVZEW/LyqXkvOFJUpBFG3V5kmuKEEDg6Yw8aoJqoMEIva66XCZo4YTpm1ytN3bSPfVeYmPw4wPYNb8o8QtT2lT/OqzK22WZuzniwsrCHGkqqhaCCVJIFFpBzRbw2hmpK1gmFrh3ktnBpWyVAc3t8iqTVP3KR5tfVZixgnHm2j7qjUcc7Sr/KHf1mcqv7UVsP5NU/50rUo+RzbB5qilP2nPzP37kXZv6fyt8lJRfBCfiNW8udMPtqreRtuEE0SscCVGhpSpII0xNHK0jQf/pQvYQdJqcadChUVz0IOBBz0UOA4jpEMkjcw2OrzUjXaeRXcRpUQIRAlXLm1PIfVDmawmu1FaiYdSizmFLISlPa5SlE0CQHpYkknMAAYoRgur5WtGZDx9FzZPuhSu6eT8Ll/Oo9sUhhtWLDeypNMKqtjKlhCgtl+XWpQUybriCUqVQsrVQ4ISomugLrGlRYZO9mhLG4AG4y8RtIUbnC+SsmMpJJKQlM1LUSAkAOooKYUzxRlw6tLy7enZ9ITg5vSuhbks840hp9lais0ShxKlGjbhOAMLHRVELXukYQNE52Q43tZZPVL3wxzTnWRG5ub5O/b9lg49qasjHRhcyiEQiBCBAlAXC1Em6ngwUr5vEOC96s8AVlrQwabu4dK7SKCgzCBQPeXFEHOmq1k/i2c5+W9SYzKk/x0P5XLv8Achxm9/kVN1TtykebX1WYy8D4820fdTVHHO0q/wAod/WZyq/tRVw/k1Ts9Vp0fJJtg8wqKU/ac/M/fuRem/p/K3yT6L4IT8RcyuIgvndJzJh5og30bYDFNaBY0HgBwoFcFeGJo5A4b07V5KJ7C33wu2XgsVGkgg50qGdJ4x/6qMYZKwxnP/aex4cLpyI7FOuiBC5c2p5D6oczWNqR2ord2IP1VjmWeomOfr3EVUhHSuebbRCmXRxRWEzzlc+JTrBRXGXUqKpdbaL5BWHGtcSSBdvJuqSQq6EjEkUSMBjXdw/HZKWPe3N0hrGerb2KJ8IJTzDAQM9SSVEkCpKjUk0FOGMyqrpaiUyOvn0E+qc1jQnKRVMr3CxJ8U4NC881TFUmGM+5OZhX5aNEddub5O7asDHRcM71kb3Er6qvZHRgLnd67R4ovcSvqn2Qlkb32jxReGhX1T7IWxS712hMl4KVcSSDjUnAilMEg/Kx8kBFlKItBumc+xPpSAAAMB/3HSYaoHPLjcohUxEHOEK1k/i2c5+W9SYzKjlsP5XLv9yHGb3+RU3VO3KR5tfVZjLwTjzbR91NUcc7Sr/KDf1m8qv7UVcP5NU7PVaVHySbYPNUUp+05+Z+/ci9N/T+VvkpaP4QT8Q3VtEKkRCHNLzph9o1vIpepShwCxjRKjQkUqaEaYsRyNsWP1eShkZ/U1OMuhQqOQg4FJ0KHAYidE5pz/2FIJA4JyGXB1J21cO7U8h9UOZxgO1NcRY5rWKtMSlmtvKSpYQzLC6mgJv602KVwzrBjJdSGqrnxg2zP0WBGC6zRrKpP0iN+DPfXa96Lv4f/wD6jwK0PZdT2eP7Jju5ZWpRelX1iouBLqUhIAGJAWNkVFWOgJ443sOpKeli0XAOPObKF2DVTs8vH9l2zqgoSKdjvmhVQlbZN2tUhRKsSBh5IyqzBY5ZS+JwaDzWKkZhVUBnbx/ZWFj5bomJhtkMOILhUApSkEC6hS8Qk1zIijPghhhdJvgNhe1imT0U0LdN9rdhVPql74Y5pzrIjT3OfAdtXJ49qZdZGOhBXNJYLm9ktk2tROxTh85Q+TxD971QqnjaGe87uHT+yUtilBhTNxHSIRNbMdLSQleNDn6w0jj0jggSvYD77P8AS6EOyUCWGggkIsVaSfxbOc/LepMZtTy2H8rl3+5Ee83v8ipuqduUjza+qzGVgnHm2j7qao452lX2UG/rN5Vf2orUHJ6m/R6rSpORzbB5qCzY0ykr+AXi8+oEKaoUrdWpJ2/CFCLT54XBpDxxQNfYo6epZGzRcT4JztTMd4X9Zr8SGB8ZPxG+KsGui6T4KIDxEYkEHgINCOkQ97NA21qyx7Xi7UQiciE1pdWaZeaNb6NsBta0SvNgf3sAArg44njk0xoPGXkoXxhp0hrU5iz31oSpLDhCkhQ2TWZQBH7TjiJ+9xuLdNot2qAV0R1rpdkTBB+AXmPymtGH7SGslhBuXt8UOro9Gwv4KwysaKLGuqFFJTJJUMDQpelwRhxiKtA4OxNxBuPeVCm+KzaF5wI6QLsyc0QqRECFbZIfGEt47n3L0VK/KlkP9v3CzsU5OdoWoy6sd+YeZUy0XAltaVEKQmhKkkDZqHADm0RnYFVwQQuErgCTzrgMWpZajR0BfWs33Kzng6/rsfiRtjFKTrB4rF9kVXyjxVdadnvMKSh1tTRWCalSFYAgG7cUccRni1DNHI3SidcKOWlfT/F7h6qOlIAoP+8sSqm95cblLAmZJFoBHqIzg6QeCEUjHlhU2zLKmJgK1tpTlwgKKVNpGIqMFrBiCephhzkcArrKCSYacIy2qZ3Lzngy/OMfiRD7TpHWBkb/AJ3J/siqPMpDtmPS9nTevNlsrelymqkKqBdBOwURn0xUdUwz1sRicDZrtS7LcvA+GRrX9vkV1qnblI82vqsxQwPjTbR902o452lX2UG/rN5VetqK9Byap2eq06TkcuxvmtjHNFZ41IMDdaF50rbK5xzrqjsZeOe7yC16b4LdiSIlYRAhKmFQdS1ExanYlmofKSu4zL7EG7Ur1tAx4NvWMvggqcQfGTbMrnmjSsBzrPfpGV4J/wCQn8OL/wCH4+t/+Vo+yqroH6lXW/lkqbl1M9j63fLZva8FUuOIc2twV2lM/DF2iwllLJvmmTkRq6VLDhdQ2VriBkQdazcaS6LPnRAhECFKsqe7HmG3gi/ralG5eu1vIWjbUNNtXNwRHLGJY3MJtcKnXQvmi0Ga1q/0jK8E9On8OMb2Ay3xf/lYfsqq6B+pTLGy5MxMNMmXLeulSQrXQuhShbmIujgQR5YgqcDbFE6QSX0c9SgqKOWAXePuoGqVuzPNr6wjS3Ocndt+y5PHtbO9Y+OgXOogSIgSre6mm5v+O31THLbpf+vvXV4F8E7VtDHJrbCzWqHvBzxmuuI2MC5a3YfIrRwrlTe/yKyuqfuUjza+qzGrgfGm2j7rMqOOdpV9lBv6zeVXraivQcmqdnqtOk5HLsb5rYxzRWeNSDCs15pCsC5ZsyFK/VnTs3CCFMUIK1EEVdrQgg4x1zpad+YkA1eWxXoatjGBrgclyJCZqE9ivVVWgvMY0FT+10V6IlghE7tGJzXd6kdXxDpQ5Z8ylSUqlXgpQUoC8xiElIViHaCl9OfTwxJPSmBulIQBt/ZNbiMR6fBKLPmfBXvrMfixUEkF/ij/ADuUhroxqurLK9sosYpUKKSiUSRhgUusAjDjEVKB4fihc3Me95LMh+I3aF50Y6VdskgSWCINqVECEQIRAhECTtVpkn8YyvOOfcPxWrcqOXYfssnGfgjatVl5ZL77rSmWlOBKFBRSptNCVAgbNQ4NEZuB1lPDA5sjrG/2XC4rRyVBboDUsu5k5OJBJlnAACTs2TgMTgHMY3G4jSOdotkFzqWR7HqBzBdLyXnUovmUcu0vVvsZuTXaxfLSBc5JvsqbsR3MTvgrn12PxIzjilJfN4H+bE72PUdA8VscgrOeYQ6HmlNlS0FIUpCqgJIJ2CiM8c7j1VDMGb24G19S3sLpn08Ra/pWqMc4VqLNaoe8HPGa64jXwLlrdh8itDCuVN7/ACKyuqfuUjza+qzGrgfGm2j7rMqOOdpV9lBv6zeVXraivQcmqdnqtOk5HLsb5rYxzRWeNSWAa0JIW3Skum32ErFFCtCCOAhQxCgRiCNIieCd8DtOM2KaWg61y3LJSpSxtlABSiSpRCa3RUk4C8rDjMS1FdNU235xdZAYG6k9FTtTlnNUT4te5WPv2o18D5Y3YfJOj+I3aF5eY65dqiBCIEIgQiBCIEIgQrTJP4xlecc+4fitXcjl2H7LIxn4I2hevRwYC5/NLAEa1GRINgJSE7FKryU1NxKqkghNaYE1zYRoPxSrdHvZkJCZvbb3UmM/sT0QlkBEJdKFmtUPeDnjNdcRsYFy1uw+RWhhfKm9/kVldU/cpHm19VmNXA+NNtH3WZUcc7Sr7KDf1m8qvW1Feg5NU7PVadJyOXY3zWxjmis8aksA1oK85mctJlLi0gM0StxI+DVWiVFIqb+egj0ODc1RPia73rkA605kekLpsZbzWhnzavxIl/C1D/f4pd5tzoGXE1oY82r8SD8LUPS/xQIe1Ay3mtDPm1e/B+FqH+/xRvXar3LJ8uWMpaqVWiVWaZqqdZJpxYxzGHxNixMxt1DSCbDm9u0Lzgx0y7VECEQIRAhECEQIRAhWmSfxjK8459w/Fau5HLsP2WRjPwhtW4yqtx2WcQlq5RSFKN9JUaggYUUKRW3LYBS4nG90xdcHmNlw2K4i+kLdC2d1SjK+Z/g/UV78dV+BaC+t/iFj/iGf5Ql7sJn+D9RXvwn4FoOl/iEfiKf5Qjuwmf4P1Fe/C/gag6X+IR+Ip/lC0GSVruTIcLtzYFIFxJTtgSa1J0Rxe6nB4MMkY2EnMXzK3sLrX1URe7mNloI5U61qBZrVD3g54zXXEa+BctbsPkVo4Xypvf5FZXVP3KR5tfVZjVwPjTbR91l1HHO0q+yg39ZvKr1tRXoOS1Oz1WnScjm2N81sY5ohZ6IAELxmc3V3nXvvFR7JS/Aj/KPJTxcRM0iYp5SIzQBASwuaF6ZNWYZyy0MBQQVsy1FEVAua0vN/LSPMeEtpsSdIc/eKpsdo6Llnf0eu+ENebV70X/b1P1bvH9lr+15PlUC3MkHJRhTynULCC2ClKFJJ1xxDeBKuC/XyRapMVhqZBG1pGROZ6FJDiz3vDCNZss7GiRqzW7dECEQIUqy5IzD7bKVBJcKheIqBdQpZwGJ2lPLDJZGxRmR18lVrJzBEXgX1LTfo8d8Ia82r3ox/b1P8h8f2WT7Yk+UKZY2RDkvMtPKebUGlKVdDagTebWjAlVBt6+SIqjGopYXxtYc8tf7KrV1z6gWLQuNUDdmuaV1hHVbgD/xTbQuJ3R/9ff8AZZmkehZLl7opBki6KQmSLrZan21e8Zvqqjy7d/bhEVvlXZbnuTnatdHnxXQLNaoe8HPGa64jYwHljdh8itHCuVN7/IrK6p+5SPNr6rMauCcebaPusuo452lX2UG/rM5Vf2orUHJqnZ6rUo+RzbB5qmVlvNa68j4LYOuJGwO0StaE1NcTsDWN2l3OUksLJHaVyAdaoRtDtaXu1mv4f1Pzix+F6L+7xUm9BZx1RUpSicVKUo4ClVEk0w0mOgYwMaGjUBZPa2wsuaHSegeyHJbIukcJ6B7IElkY6T0D2QJbLQS2V0y2hKAW6ISlAqjGiQAK458IwJdzlHI8vdpXJvrUQhaBZLMZczSUkgtVzJqjC9wA45oYdzFF/d4pHxgC4WiyweLljlZpVaZNRpgKqel1Gg5THK4ZGI8RcwahpBJTZys2hebiOoAXZ85RBkhELkhW+R/xhLeO59y7FSuH8NJsWbi1+Dd4Wzyst56WebQ3doptSjeTU1CkgcPGYr7lsDpsUY/f7+7a1slwOLV8lKGmMDPpVN3XzOlv6n5x1p3D4b0u8f2WH+IKrob4fuqu1bTcmXAXCKpRQXUgYE1PqjXwrB6fDi9kJNjbWbqCsrn1UbHyAZEqHQ6fsHsjY0Vm6XYih0/YPZBopdPsRQ6fsHsg0UafYrCyLadlisNlNFXCbya47IYRg4ngVNiUt57+6MrGy1KbEZaWACMDMnWrDuvmdLf1PzjP/BGG9L/H9lL7fqehvh+6atS2XZqz5nXbvwbsuE3U3cFXVGuOOMc5V4TBh2KRxw3sWk57F2m5eqfUyNe/Xnq2FR9U/cpHm19VmMzA+NNtH3TajjnaVfZQ7+sz+b1tRWoOTVOz1WpR8jm2DzWBn8HXVY7B+ZqBwpLy72Hkr5I7ug5LH+UeSosHu3XcXVPdEIlRAhECEQqEQITCtkScaJBHEVcJ8mbymG61Gc816o9ZfZdmNs3rl5qVN6laa2WnM1RWtynljy0VfBa58lr5u+t1BG4scHDmVF+jw+EDzR9+Lvt9nyHxWt7XksPdR+js+EDzR9+F9vM+T6pfbD/kCP0dnwgeaPvwnt9nyfVHth/yBTLGyKMvMNvF4K1sqN0N3a1QpGe8abevkiOfGmyxOZoax0qtVYg+ZmiRZQtUHfLPMuddEdduA4kvcuK3R8Vnes3Hoi5RcnbHxR6zEQ+I7YFOfgt2ldRKoEQIRAELlO2Pip/qiJvxHbArL/gt2ldxKqxUlPxfOc9LepMef4//ADiL8rvJej7jf6e/yKkap+5SPNr6rMczgfGm2j7qxPxztKvsod/WZyq9bUV8P5NU/wCdK1KPkc2weaw8xur3PzH3y47vD+SRflHkqcXFUeXFKp+bS7w7E5uihHk44t3T29CdhU9EIhEKhECFw8ogYCpwAGknTxcJ4gYaSmuNkly6imgcOeFtrSEWYvY7D3qxzLXUTHj9cP4mT8x81WGpTYrBvSlUZ+YXUhplbxTt7hQkJwBCarUKqINaaKVpURtYfgk1Y3TB0RzXULpQ0p5ly8K0IzihFCCDQgjSCDGbU0r4JDG/WFI1wIThitYpVgdUHfLPMuddEem//j/iTdy5ndHxWd6zYj0VcouTtj4o9ZiIfEdsCsH4Ldp8l1EqrogQiAIXCdsrkT/VELfiO2BWX/AbtKciZVlJTvCc56W9SY8/x/8AnEX5XeS9H3G/0/8At5FSNU/cpHm19VmOZwPjTbR91Yn452lX2UG/rM5Vf2or4fyWp/zpWpR8jm2DzWHf3V7/ADEx985Hd4fySPL+keSqQatSjv4UX83P4vyqevyRbKc64zTohc04G/SiDNL4ogzSeKIM0JlNFLrgQjAH975XQKDyqhLXTdZvZOOZjyGFKV+pbvK6YW3YJW2tSFBmTopCilQq4wDQggioJGGmPOsKjbJjOi8XGk7WqD76K8eFtzXhU1/qHvfj044dRWzhb4BVNJK3bc0mt2amk3jeNJh4VVQJvGisTQAV0AaImbSwNFmsATSbpBbUzj+szOJqf1h3EnOTssTDHYfTPN3Rt8EtytFqe2rMOWpLJXMPrSS7VK3nFpNGXSKhSiDiAfJGHuhoaaPDpHsjaCBrAT4y7TC22qDvlnmXOuiKO4DiS584WNuj4rO9ZukeirlVx8o+KPXEQ+I7YFYPwRtPku4lJVdJBdCIUFC5Ttlcif6ohb8R2wKy/wCC3aV3EufOq9slJTvCc56W9SY4DH/5xFn/AEnyXo243W3v8ipGqfuUjza+qzHL4Jxpto+6sz8c7Sr7KDf1m8qvW1EGH8mqdnqtKj5JNsHmn38gpda1K1yYF9SlkBaaArUVGlUHCpMMi3SVUUbYwBYADwWcL8xXH6P5fvsz5xH4cSfimrOsN+vqgl3zFedvSNxa0hxyiFrQMU5kKKR8nQBHf05L4mOOsgFSsa5wvpFcdinvjnSn3Yksn6LvmKRMsabo50p92FsgNJ/qKXsU98c6U+7BooLDbjFb6zMg2FsNKLkxVbaFmi0AXlpClUFzSoxwdVuhqop3xtAyNuf1VVpNtaknU8lz+0mvro/DiL8S1nQPApe9Jqky4bsV5ArdQmWQK56JfYAr0CGbn3PfijHu5ySckyS2ivC49e1KmiEz50IhEllpdTX42lfGe+4ejE3SAnDJdmpOZxgvZbcyabm1pWtTyFISUjW1BIIJBNQUnhAjzXDMZq8PBEBAvruFNUUsM9hIL2Vacgme+zX10fhxpndjiYF7/RVfZFHfirM5U2AmWdQG3Xtk2SbykE4Kp8zjjsNy2J1GJskfM6xFhksbF4oaQMaxgzvrVN2Ke+u9KPcjq96d85WJwlvVt+qOxT313pR7kG9O+co4S3q2/VHYp7670o9yDeXfOUcJb1bfqtBkrk0iaDpcdfqkoAuqQMCFHHYRxe6jGqvDJmiF3GGd10WFU0FVBd7BkTqV93Bsd+mfro/DjlvxniWrSHgtL2PSfIoOU1hNydnPBtTir7jKlFwhRqlSUilAMKQ2lxafEa9j5rXAIy2LdwOmjgnaxgyz8iqnVO3KR5tfVZhcD4820fdU6jjnaVfZQb+s3lV62or0HJqnZ6rTo+STbB5rYxzRWeEsAQV4xObq7zr33io9kpT/AMEf5R5KaLipmJ+1SFIjNAEBLC7EErdZXrIsBRBIPY8riDQ7ZkHEcVY88w9rXY1Y/Mcis92TF4lryvnr+ur2x6lwSD5B4BVdIpFOKIoVKI0FSiOisK2lhadJrQO4ILimxDhpHIahz86aEt2F3tp15oRSDR0dSEIUa1BII0EgjjqIboiXJ4ySrvXlfPX9dXthvBINWgPAJdIrSanDyu2sqLyiCp2oKlEEaw6cRXiEYW6SniZh7y1oGXMO1OY4l4XoeX+7Nc0rrCKW4D4M20LD3R3vH3rMR6GuXsikIhJCFFls9T7av+M36lR5du/5RF+Vdlue5OdpWujz4610AWa1Q94OeM11xGxgXLW7D5FaGF8qb3+RWV1T9ykebX1WY1cD4020fdZlRxztKvsoN/Wbyq9bUV6Dk1Ts9Vp0nI5djfNbGOaKzxqSwNOaCLrMPZCyi1KUdeqtSlGjywKqJUaCuGJMdCzdNXMaGAiwy1JALKNM5DSyAFJQ+sA7JAmFBRH7hJpeHAKgHNURoUG6aV0tqkjR6bJjw7mXDGRMq4uobmWmwKUcfUVrUaG9QKN1IFRnxKjhsRW1ie6LegBTOBPT2JjNM8ZSe4GU/j+fc9sZH4nrukW2KbNc6ojIbsZ9CdqhDCRyJdaA+wRHgUplxRkjtZJKikFmLwiPY1UKRUNcbBIlhQLIRCoRBdCQwx2RulS0h+pC0epx8bSvjO/cPRz+6f8Alsnd5p8fHC9otnJ5mbUlTuuVQCkXHFIwJBNaZ80ea0GOVeHtLYHWuehSzUkU1t8F7KtXkJLEEBT6SQQCHlmhOY0OeNFu6/ErguflsCrnC6U/0BRRkkwoBGszSXK0U4ZkllI4XEm9VWGITdGOBpnjo5N1DBBptkztxe1QjDKe9t7Cm9w0r/H8+v2xzn4vxP5/opvZVLb4YVpY1itSgUGr9FkE31lZqBQUJzDGMnEcVqMQc105vZWoKeOEaLBZWUZinG1ZrVD3g54zXXEa+BctbsPkVoYXypvf5FZXVP3KR5tfVZjVwPjTbR91mVHHO0q+yg39ZvKr1tRXoOTVOz1WnScjl2N81sY5orPGpLCIRAhEF0IgQiBCy+qb8UzPI1983G5uc/mMe1Ry8VeCR7QqRSKhrxcJEsKMwhEKhECEhiN3vHRShF2HaAukWk1Nx/i0r4zv3D0YG6ZoGHSd3mnxccL3+PHFfSwISQIRBe6EUgQiFCAs1qh/F7njNdcRsYFy1uw+RWhhfKm9/kVldU/cpHm19VmNXA+NNtH3WZPxztKvsoN/Wbyq9bUV6Dk1Ts9Vp0nI5djfNbGOaKzxqSwiEQIRAhECEQBCy2qcaWTM8jX3zUb25wf+RjUcvFXgWuDSOkR7RoqjdKFjSOmGkW1pUCImutsQlBh4cEWRehpkHMhJWmfCBl9LMISa4NI6REmjZItJqbrBtaVoRtneH+A9GBunH/jn9oUkfHC+go8aV5ECEQISQISwISQJVmtUPeDnjNdcRs4Fy1uw+RWhhfKm9/kVldU/cpHm19VmNXA+NNtH3WXUcc7Sr7KDf1m8qvW1Feg5NU7PVadHyObY3zWxjmis8aksIhECEQIRAhEAQuVJBFCARoOIh7XkG4ySEXC47GR81P1REvCZfnd4lJohZbVQaSLJmCEpG4ZgB/8AIZjd3NzSPxCNrnE6+cpkjRorwqPXslRCIMkqSCwQtJqcJBtWVBFRedwPMPRiboiRh0rhrATmcYL3vsdPzU/VHsjx/hMvznxKv6ISpYSMQlIOkACENRI4WLj4lFhddxAlUKctRDSglVa0vYCuGOJ6D0RfpcOmqRpRjs70EgC5IG02TPb1r97oHt4x0xZ9iVdiSBYa+xM3yP52/qCVVttjOFjlAGjj4x0w0YNUk5Dt1pS9g/rb+oLpu2EKFUpcUBnKUVGGfEGI5cLmhcGSWBPMT0p7AH5tcDzZEJgZSMHhOGegqRw4gHDMeiHeyZx0eKmNNKBchQdUPeDnjNdcRPgbSK1o7HeRVrCuVN7/ACKyuqfuUjza+qzGngfGm2j7rLqOOdpV/lCP12zeVX9qK+H8mqNnqtSj5JNsHmtgI5orOCWEQiBCIEIgQiBCIEIgQspqpn/CJn/6P9wzHQbmP5lH3qKU2avBNdT84dIj2O4VG4RrqfnDpEFwi4RrqfnDpEFwi4Wm1NVg2tK0IOL2Y/wHow90Z/8AGS7E+Pjhe/x4wtBECEQqVUlqy7inwUJQoXUglaSsZ11GArwjRHRYTPTshc2UuBvlom3N/n1VOrjkkDd7tkTe6TWXCcW28aHFsnDCoNE4qqkYigwGFRFvhUOjx3E6sjrPSP7ezpVU00t+K3m5xdNJl3amrbd2gIAQa3uH5HEKcQoanGJOF0o0bSOvfM3y/wBBM4JNpElrbbVXz1lzLouVCEqbcSotpWlNQpKmRdpwkYnQCOOCeupQ/TjJda3G156/2WvhRFPH/wArRpaVwBqselSXbMIbwZQVBAFQ0b21u0SoioIoBXhiJtTATkXa8s9X+/ok3ypMo98FgJyXWqFhZ6/Ga64ihgxHDgRq97yWjhXKm9/kstqoD4KS4Pg19VmNDAx7020fdZs/HPetla9mdlyzZbUA4hKHGXAQRW6CKHHA4Y8kZVNUcFme2Qe6ciFYpagxOv8A0njBRmZ60UpAVLMrIGKg7dvcdMYkfDhzjcSEdlla3qjJu17h3al32xtDwNrz35Qzg+H9YfBG80nWHwR2xtDwNrz35QnBsP6x3gjeaTrD4I7Y2h4G1578oODYf1jvBG80nWHwR2xtDwNrz35QcGw/rHeCN5pOsPgjtjaHgbXnvyg4Nh/WO8EbzSdYfBHbG0PA2vPflBwbD+sd4I3mk6w+CO2NoeBtee/KDg2H9Y7wRvNJ1h8EhtC0Dnk2TyvflCthoGm7ZXDuQYKTrD+lc9lz3gLHnR7Ik/hOvf8AVN4PR/Of0o7LnvAWPOj2Qv8AB9e76peD0fWH9KOy57wFjzo9kH8H17vqjg9H1h/SgTk8M0kwOR0D/iGubRuFjM4jYUcHo+sP6V32xtDwNrz/AOUR8Hw/rHeCXeaTrD4I7Y2h4G1578oOD4f1jv0o3mk6w+CO2NoeBtee/KDg+H9Y79KN5pOsPgjthaHgbXnvyg4Ph/Wu8EGCk6w/pSdsLQ8Da8/+UHB8P6x3gjeKTrD+lL2wtDwNrz/5QcHw/rHeCN5pOsP6UnbC0PA2vP8A5QvB6DrXeCN5pOsP6UdsLQ8Da8/+UG8YeP8Atd4I3ij55D+lMOWfNzjqOykoaYQQotoVeK1DNe4ujOc8TiopaWI7wdJx5+hG+U8DTvRJdzEjxVNqssKWZYISpVA7UJSVUB1ulaZsx6DF3c7FK9sjmi+Y+6yXnNcZf22/IThalXNbbuhVy6lQBJxu3wbowzCg4o3K3DqaSTScwXKhY4hpss53dT/f/Rte5FP2TR2+GPr6pwkdbWk7up/v/o2vchBhNH1Y+vqjTd0o7up/v/o2vch3sij6seJ9UabulHd1P9/9G17kHsij6seJ9UabulHd1P8Af/Rte5B7Io+rHifVGm7pR3dT/f8A0bXuQeyKPqx4n1Rpu6Ud3U/3/wBG17kHsij6seJ9UabulHd1P9/9G17kHsij6seJ9UabulHd1P8Af/Rte5B7Io+rHifVGm7pSjLmf7/6Nr3IT2TRj/rH19Uum7pR3cz3f/Rte5B7KpPkH19Uum5HdzPd/wDRte5B7KpPkH19Uabkd3M/3/0bXuQDCaM/9Y+vqkL3dKTu6n+/+ja9yF9kUfVjxPqk03dKO7qf7/6Nr3IPZFH1Y8T6o03dKO7qf7/6Nr3IPZFH1Y8T6o03dKO7qf7/AOja9yD2RR9WPE+qNN3Sju6n+/8Ao2vcg9kUfVjxPqjTd0o7up/v/o2vcg9kUfVjxPqjTd0o7up/v/o2vcg9kUfVjxPqjTd0pe7mf7/6Nr3IPZNH1Y+vql03W1oGXM93/wBG17kIMJo7/DH19U10jr616/kKkOyTbzmyddQlTi1YkmmA/dSKmiRQCpwxjbpYI4Iw2MWCilJ0l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data:image/jpeg;base64,/9j/4AAQSkZJRgABAQAAAQABAAD/2wCEAAkGBxQQEBUUEhQUFBUUFRQVFRUUFRcUFBUVFRgWFhUUFBcYHCggGBolHBQVITEhJSkrLi4uGB8zODMsNygtLisBCgoKDg0OGxAQGy0kICQtLCwsLCwsLCwsLCwsLCwsLCwsLCwsLCwsLCwsLCwsLCwsLCwsLCwsLCwsLCwsLCwsLP/AABEIAQsAvQMBEQACEQEDEQH/xAAcAAABBQEBAQAAAAAAAAAAAAAAAQMEBQYCBwj/xABUEAABAgMDAwwMCggGAgMAAAABAgMABBEFEiEGMVEHEyIyMzRBYXFzkbIUFRZTVHKBk6Ox0dIjNUJSVZKhs9PhFyRDYmOCwsMldJS0wfCk8USDov/EABsBAAEFAQEAAAAAAAAAAAAAAAABAgMEBQYH/8QAQxEAAQMCAgMNBgQGAgMAAwAAAQACAwQRBSESMXEGExQyNEFRU2GBkbHRFSIzUqHBFnKS4SQ1QmLw8SNDJYKiB1Rj/9oADAMBAAIRAxEAPwDdKLMrL667TEJU44pKSt1ZSMThio0/7SPNpJamuqC0HP6ALRghMhDGC5Krm8oCsXm7PeWg4pVdQLw0gEZokNBo5PmAPQr/AACNuTpWg9Gf2XZtxz6Ne6EeyDgLOvCOBQ9c3wKTt459GvdCPZAKJp1VAScCg65vgUvbxz6Ne6EeyDgLevCOBQ9c3wKO3rn0a90I9kHAmdeEvAoeub4FJ29c+jXuhHsg4Ezrwk4FD1zfApe3jn0a90I9kHAWdeEvAYeub4FHb1z6Ne6EeyDgTOvCTgMPXN8Cjt659GvdCPZBwJnXhHAoeub4FHbxz6Ne6EeyDgLOvCXgUPXN8D6I7eOfRr3Qj2QcBZ14RwKHrm+B9EdvHPo17oR7ITgTevCOBQ9c3wPojt459GvdCPZC8Bb14RwKHrm+B9EdvHPo17oR7IOAs68I4FD1zfA+iO3jn0a90I9kHAW9eEcCh65vgfRHb1z6Ne6EeyDgTP8A9gI4FD1zfApO3jn0a90I9kHAm9eEcBh65vgUdvHPo17oR7IOAt68I4FD1zfApe3jn0a90I9kHAW9eEcCh65vgfRHbxz6Ne6EeyE4E3rwjgUPXN8D6JDbjn0a90I9kLwJvPOPFJwKHrm+BTkjlA0twNOsKl3FbVLiE0VxBWmGSUEoYXseHga7FMkonhum1wc0dCrssrddstTZlQhIf1xS002N9JTswB8o38Tw0EbmAYhKYnMeb2tbsWa+NpKdykVembPaVihaiVJOY01sCo/mMZmHNtDPJzgLYom2p5ZBrAHmtHaE+iXSCuuyN1CUiqlK4EoSM8Y8FO+odYd5KpMjMhy7yojaZp0VWpMuk/ISNdcHK4diDxBJ5Ysk0kJsAXEc/N4J7t6bkBft1DwUW6sl4MTDhWzS9r1HG1KKb10igIw4QeHhixdhazfYwA7Vo5EKQ6Nm74wWd0ZFW1lTmvsNu0u30hVK1pXOKxmVUO8yuj6CoJY97eWHmNlKMQJipLTt667rDCQ7MH5N66lA4VLPFUYccaVNQBzN9mNmDxKsxU926bzZvT6LsMzabqi405skhbYa1sXTtilZWcRWubGmYVg0qJ1xokDmN75phdDawB23v9LK5AjLJUVlAt2bUxLrcRS8kJpexGK0pNfITGxgdDHW1jYZb2Ouyo18z4YHPZa4sqJ7KRxMm27RGuOLWKUN2iFEE0rxDpjq4dytK/FJKc33tjb6877bLJfi0opGyC2k45ZLq0bZmUvtstpQVraQq6Qa3yFFQBvAU2JhMO3P4XLSyVE7nANeW6+YdySqxGqZM2GMC5AOrn8U5I5RqcYfJSlLrLZVnJSqgONODEZqmK9buXgpqyBgeXRyOA7QCpYMVfLDISPeaO5RbNtmcfIKW0KRfCVKCThmr8rQYv4luewSiaWPeQ+xIBPPnbm1KvR4jXVFnBo0b2OXjzomsophTroZSi6yFE3gSbqDRSjshoOEPpNyuGtp4nVTnF0hsLGwv0akkuL1RkeImizekcyeTbkw6whxltJUFLS58pIuhBBGIpW8cMYou3PYbS1r6erkIFmlmdr3NiDkpvaNTLTNliaL3IdkmrGtybmFpohBbvpCyEkXQSK4lWisXMX3PYPQwuLnuD9Elt3azzcyiosSrah4s0Wvnl+67ayidKJokIqyUhGBobyynZY44CK825ikbLSxs0v+UXdn2A5ZZa09mLSlkzja7SAMuknWuZnKJ5Mo08Ai8ta0nA0om9SgrxCJKfcrRPxWakOlosaCM87npNkkuLTtpGzZaRJGroUl223S/LtIufCttLWSCaFQKlUxwwH2xTg3P0XAqipl0vccQ3Po1XyzUsmJS7/HE0D3gCculNy+ULlyaUq58CbqKA4kqUkXsccwiSfcxTCakjZf/k42fRrskjxSQsmc63u6svBWOTFormWSty7ULKRdBAoAk8J4zGNuowuDDKpsMF7Ft8zfnKu4TVvqoi+S172yUDVBQBJlwDZtrbKFcKSVAGh8sVMDeXVAjOog3HcukwwXn0DqIOXcszqqLKkSajnKHCeUhoxpYE0B0oHSPusybJxV5lDv6zOVX9qIMP5LU/50rUox/BzbB5q1sJQfcdfI2SXFsIr8hDZIN3QVEknTROiKFYTBG2FvOA49t1WnBjaI+awOXPfpUm3rablGipZBVTYIris8AporSpiCjon1DxYWHOSm01O6Zwa3VzlY60J5UpJFtWExNKU6sJOLaHCMDw1IqB5dEb8ULaio3wcRmXYStWGBs85eOI3p7FtLBkyxLNNqpVKBepmvZz9pMc9Xy79UPeOcrJqZd8lc/tKpcqcoFJUJaV2T68CU52+Gg/epXkGMaGHUDdHf6jJozA6f2VyjpGu/5psmj6q2yesZMo0EjFasXF8KlcPkilW1rqh+fFGoKrPPvz76hzBWkUO1Vx2IhqdcKoytP6k7yI+8RHSblLe041mYvyR9ljbOIdclGqVuqN7QauFwj6oHTHpmIxupaeqqOdwy7lytK4SywxdBur20FUtdmvzP6Ho5XDQ5+5qW2ZLz9lrVRDcUa7UAAqmzTUT5GI1p2mjFRjexO4dh4cbHTGXcqNLqqLdB81OySthplvWl3ry3cKCo2QQkVPKDGduuwSqqqnhUVtFjc7mxyJOQ71ZwbEYYIt6cTcn7Jqw5cuPTqBQFaHkgnMCpZAP2xNjNS2lpaKdwvoEXHcosOi36SeMayCPqr+xLMVKy60KIUSVqqmtAChI4fFjksaxePE6+OaMEABosdq26GjdSUzmOPSVXan4+Cd8dPqjX3dH/AJ4Py/dU8A+G+3SsvNvULyR8p2p5EFeHSoHyR3dLTNk3iU/0tH1AXOyyaO+M6XeRKnzh/wAOl+dd9aoyqP8An1ST8jVam/l0d/mKmZIt69NFxX7JCQOW6G0/YkxnbrntosNZTM/rcb92at4O3f6oynmCq3ngETKeFcwAOIJU4on7APLG5BTl81LNbisd/wDQyVCSXRjmZzk+RWpyDH6srnVdVEcFu85ez8g+639z/Jz+ZJqh7wc8ZrriMHAh/GN2HyK6/CuVN7/IrKap+5SPNr6rMauCcabaPusyo4571fZQb9s3lV/aitQcmqLf5rWnRn+Dl2N81YzlgOX1LlplcvfJK0XA4gqPykgkXTppFKLEIy0Nmj0rajzqFlSwC0jNLvsfFMSuTjctWYmHVvrbClXl7UUxqEknHRjEr8RfUHeYWhoOWWtSPq3yjeo26IPMPVU+Skmqemlzb21SrYAgEE40SMcAgU4M6ovYhMKSBtPHzj/Z71brZBTQtp2azr/ztVvldlJ2OkttYunAqGZuowr+9oHlihh2G76Q+TVzdqq0NEZnXPF81D1PrJokzLlStdbl4Y0+UuulRP2ccT4zVXtAzUNfopcVqA4iFvFC00varK3S0hYUtNaih4DQ0NKGhwNDhGTJRysj3xwsFnGJ4bpkZLqWtJpxa0IWFKaNF56JJrgSRTgPRDZKSRjWucMnak1zHgAuGR1KErKmVAPwow4bq6HGmx2Oy8lYsDCqi+YU3BZflUXLK0mkSym1LAW4ElCaG8QFpJNAMBQHE6I19zEMjMQZIR7rdZWfW0ktTTubG26y0soNmUd4CoqPGEPH+k0j0ed5rIaqBpvll3rjtB1NJHI4ZtNj3K5t2US/aTbaiaLbFSM9Al1Q+0COewOqkosCklYAS17tepXq+JtRiLWE5EBWs3ZTctJzAbB2TaySo1Jok0FdHtjn6fGajE8Vp3TWyeLWFgtKaiipaSQR84KjZDsIMuSUJJDqqEpBIolFKEiNLdxUTNrwxriGlguB+YqtgMbHU5JAuHHyCrLDmC29OrFCUIeUK5qpUSK9EbGN07KmloonanEA9OpUaGcxSzyNGYBWgsK01zMutawkEKWnY1AoEJIz+NHJ47hUOG4jHFDe1mnM9ua2qCsfVUrnvtfNV+p9ubvjp6sam7vKeH8v3VPc/nHJtWXUzeeePzdfUfIFAfaRHdcI3ikg7SwfRc+It8mf2aR8FOnPi6X5531rjMos8fqfyDzVqf8AlsW0qRkwosToRwOtj/8ASA6P+RFPdI2OtwgzDjNP1vYqxhp4PXaHM70VSWL771cyTML+rfI+2kbvC+C0MLtV9Bp71RZA6epexuvNX+RttMNtFtbqEKLiiATTCiRWpwziOC3ZQvqawSQjSAba42lddguHVUVMd8jcM+hTtUJVbPX4zXXEc7gjbVrQddj5FdDhXKmjb5FZXVP3KR5tfVZjTwTjTbR91mT8c7Sr7KDf1m8qvW1Feg5NUbPVadHyOXY3zWxjmis4KJa0nr7DjVaa4hSK56XhSsWKObeZ2ydBUkb97e1/QQVSWVZ02hoMfBS6EihcaJW6dJSCLqSdJrGrUVNK5+/G7jfIHUPVWZ5oXPMubj0HV55rNWzJpen25VoFKEUQoipVU7J1ZJzmlMTwiNWnmMdKZ5Oe59AtKmeYqV1Q7X/llvJ6WSWg1fLSSUIBSQlVB+zSeAkCmGMc5BK7fDIRpHt8+5YbHkP0yLlYZU4plt18JuurOsNAYJlmwSm4CdqvCtMeAmOkEYkc1pN2jM/3HZ0dq12RskLYhxR7zr859F2/JFDcs06S1LuLUXVKwUtdAsqcJzAkBKQccK5zDRIxzpHRkOeBkOgdA7elDZg5z3jN4Hu7OgJ8PKm52823RMsLrSVAgBfAt0cAGemfAQwBlPBoyOzdrPPsCbYQQWJuX8bZ0BcWYyp2WfQKrm33Lrlf2YbWCNdPyBsVUHDURKKngs7JWkNY1uXbfI2HOq9fHHNoxnKMZgdOzpU85MvGTQ0opvoWopHAEqrUFdMSTQ5ov0G6OkgrnSuDt7LQNV9XZtXNYvQuqmjez71755X7ubJT0WQ72Ww8btG2koVia3ghxJoKY4rEVnY3SDDpqYA6T3OIy5iq4w+bhbJsrNHSri1WC4w4hO2WhSRXNUggVjmcKnbTVkcz72a4E26AtSridLA9jNZCy8hYk4zRKFhKbwUQF0BzVO10CPQK/dDgdYHPfEXOsQCW6jzZ31XXP0+G18RAa4Bt7kX/AGSzWT0wl10sqRceCgqpobq8Sk4faIjpd1GGyU8Qqg4PZnkARlqRJhNS1zt7tZyu7Dssy8uWyaqVeUdAUpIFBxC6I5XGsZZiFeJwPdFgOmw51rUFE6npzGdZ+6ZyUspcshYcu7JSSLprmFNEWN0+MU+ISRuhv7ozuLKPCqGWlYWvtmeZQJTJ51Imq3KupUlvHNeUSa4YfJ6I1qzdJSyupdHStGQXZDmFhZU4MLmaJdK13as+1cTOTzypNpoXL6FrUcTSir1KGmfGJqbdPRR4pNWHS0HtAGWeXSmS4VM6kbE21wbnPyS2vJLYU1Mm6Ey7TQcxoSUbFQThjUGgiPDsYo5aWakk0iXucW5XAB1Ky7CqiSqidHbLRBzUWzsl3HC64+lJLja1NoJqEOOYpJwwIrEFRj8BETbuJa4aWWWiOYDnutSSF0Bkjp2hrbEaQPvOPSexRLJbSpqcZeCS2wKhQA2LuyCrqv5Uj/3D8drWz1MM9PcXyt2a1awuinooYtN13uNz2BVjE0pVlPoUSUocYuA/JClVIHlx8sQGNgro3gZkOv4LpTG1lexzecHyT+qfuUjza+qzFLA+NNtH3XLz8c96vsoN/Wbyq9bUV6Dk1Ts9Vp0nI5djfNbGOaKzxqRCAoRSHApLc6xTkq5K2op7W3HEOpVdLab1Fqu7EngzHE6Y6USsqKERaQBy19AWoZGzUbYg4AtOo8+tTn1Oa82t1IL67yZdivwbIp8I44oZ1AEVPkGesV42R6BbHxBxnDWegDsVdujoFreLrcecnmA7E3ZEiZiaMwtZcQ1VCCdotzMpxtNaIQMQBicK1MPqqgQwCFgsT4gdB7elPll3uERAWJz7QOgntSWxaS32yGsA4oty6K3XJhaTsl3/AJDQoo6SBnFcVpYGQPJdmQLk8zeztKSKFsZ97mzPYOjar2xrMTLMpbTwbZVKFajnUeOMqrq3Ty6V9nYq08rpXaTl3aYo2KYVdlwaYZ32gekEiH0btJ+fM13koH36VK1oaIpb462tLYa0a0NEJvrulLohGtDRBvjhqKLJmYTQt0w2f9C4tUziQ++fulNcLWUgRULinWRSDSKWyIS5SWRSC6AEQt80WCqsqJJb8o423iogXRgKkEGmOHBF/DpmxVAc7Up6WRsUocdSpJi1J2YQWW5VTJIurcWqgSMxKcB0gmNNlNSQv310ml0AK4yCmjdvj335wBzrOWlNpbaElKku3lVecANXXMxQgU2tUg8PLp04o3PfwibLoHQPVX4Y9N3CJ8gNQ6ArK1bFMrZKwrdFraUscAN4USPJFWlrRU4g0N1AO8lDT1O/1wI1AEDwKg6p+5SPNr6rMLgfGm2j7rBqOOdpV9lBv6zeVXraivQcmqdnqtOk5HLsb5rYxzRWeNSWEQiBCSkP0uZN1qJO2a28QVgkpCgKKUnBVLwNCKg0GHFFiCrfCCGc6lZI5gs1SENBKQkAAAUAGAAHABETpC46ROfSo7m91Gk7LbaNUJoQLoJJN1Oe6mpN1PEIsS1Usvun/fanvkcciptIq6DkzJRLUHwY56W/3DUXKJpD3X+V3kmPN1KiiRknhLDUqIEKPNZ2+c/oci7SNNn2+Upj1IpFYsKddEJvbrakXRDEqIEJIAEKHadqNSyL7qrozDhUo6EjOo8Qi3T0sk7rRi/T2bU+KJ8ztFgus5NS83aBAIMtL44HdVjChUn/AIzcsbDJKWhF+O/6K/G6Clzvpv8AoO9XVi2CzKJ2CaqOdasVny8A4hGdU181S7PLsCqVFVJM7Sd4BV+qFvBzxmuuIsYHyxuw+RVnCuVN7/IrK6p+5SPNr6rMamCcebaPusyo452lX2UG/rN5VetqK9Byap2eq06TkcuxvmtjHNFZ41JYRCIEIgQiBCQwBCp8rB+qnjelAeMGZYBB4jojVwnKov8A2u8kyTIKebNZ7y15tHsiA4hU345S6IUa0LHbW0pLaG214KbWlCQUuIIW2qooaBSU1FcRURNT4jMJAXuJbzjsKQtyUyTmEutpWk1StIUDyxTqYjFI5jtYKVupPxXTkQqFXTjSXnkIUUkNgurQRW9eqhu8Dhd3Q8qU6I0qWR0ELpBkXHRB8/smOFzZPdrWe8tebR7Ii4fU8zyl0Qq605Vtt6TKEIQTMKBKUhJp2NMGmAzYCL1JUSTRzabifd59oTXCzgryMNSIhUKFbFoJlmVOrzJGb5xOCU+U0EWaSndPKI286lhhdK8MbzrGKlJyaSubUpLVEFTKboUbg2QufNqKbLOacAjomy0tO4UzAXXOfRftWnvlNCd4aCc7E3yKlZD5RuOrU08u9RJWhZoDQHZAnhz1iDFcPY0b5E23YmYlRtiAewW7FYKmVT7wSyoplml1ccSaa6tOZtB+aDQk8MVwxlHFpSZvdqHR2qqWNgju8XcdQ6O1GqDvBzxmuuIbgZ/jRsPkVJhQ/im9/kVldU/cpHm19VmNPBONNtH3WbUcc7Sr7KDf1m8qvW1Feg5NU7PVadJyOXY3zWxjmis8aksIhECEQIRAhJAhVGVm9Tz0p/umI1MJ+P8A+rvJMk4qtzGadakSwmaaVBs4qSp1tQACV3myMym3Be8hC9cT5BF+s0ZGMmHOLHaP2TW67KbGenoh4QVDs4qUXFqFLyyEClCG0bFNdNVBa/54t1ZDA2Icwudp/wACY1TYop6qLb3aT/zKv9tMxq4f8Of8n3CjdrCtoylIgwBCg2pZiZgt360bWF3eBRAIAVpGNfJFymq3QBwbzp8cpjvZTSBFcON7lR5rNNZESwdvm+pNa62SLnqqRxVjVOMzlmhlfpGtXziU2hofXnWjZaCEhKQAAAABgABgAIy5Hue67jn2qlcnM61ntUPeDnjNdcRqYFy1uw+RV/C+VN7/ACKymqfuUjza+qzGrgfGm2j7rMqOOdpV9lBv2zeVXraivQcmqdnqtOk5HLsb5rYxzRWeNSIGi5QdSp15UyqSQXTVJKTRp44pNCKhFDiDGn7JqTmG/UJMyL2XPdXKd9PmXvchPZFV8v1CdZ3QjurlO+nzL3uQeyKr5fqEaLuhHdXKd9PmXvchRhFV0fVIQ4cyMpnAuTCkmqVOySknSDMsEHoMPw6Mx1RY7WGuv4KN5uFdGMo61IiBKoE0m4+25euhVWVA5lFWyb5DeBH80X4XCSnfFbMe8O7WojkbqfGeQpFFtR0paVRQQpVG0KIqA44QhvAZ9koRbo2B8o0hcDM7BmU1xT8uyEISgVolKUiueiQAK8eEQTvL3lx580o1JyIkqqLb3aT/AMyr/bTMauH/AA5vyfcKN2sJy1Lel5UpD7gQVAlIurVUCgJ2KTpiKnw6eoaXRC4CbJOyM2ebKF3aSPfx5t33In9iV3VqPhkPzDxS92cj38ebd9yD2JXdWg1cPzDxSd2kj38ebd9yD2JXfIjhkPzDxVjZVrszQUWFhYSQFbFSaE4jbARVqqKamtvrbX1KWOVkgu03U6KilBWb1Q94OeM11xGvgXLW7D5FaGF8qb3+RWU1T9ykebX1WY1cD4020fdZlRxztKvsoN/Wbyq9bUV8P5NU7PValJyObY3zWxjmis4IgGtI7UvOlbZXOOddUdlKTp9w8gtilA3oZJIi0irFkQaRRZKmFDikLQRZaG1VUstonADteSSaADXpckkxRp23xGQD+7xsuckzaro2kz31rzifbGWcPqrn/jPgn6belK3aDSiAHWySaABaSSdAFYQ0FQASWHLsS6QRabSltLCACul5u9m1xFFNk8ikpPkgpHhkoLtWo7DrSO1J2WdvoSqlLyQaHOKjMeMZoinj3uQt7UrTko795TzaabFIU4onTihCRx4qPkixEAyB7r5usB90061JdeSgVUoJGlRAHSYqtjfK6zBcp17Jjtmz35rzifbE/s+q6s+CTSCrLUnG1vyYQ4hR7JUaJUCadjTPADGhR0s0UUxe0j3bZ7QmEgkLN6pO7M82vrCNrc7lTO2/Zc/j2tneshWOgsueRWBIisFkLeamm0f8dvqmOW3S/wDX3rqsDygdtW0EcoVurNaoe8HPGa64jXwLlrdh8itDCuVN7/IrK6p+5SPNr6rMauB8abaPusyo452lX2UG/rN5Vf2orYfyapt/mtalJyObYPNW6sqpUEjXFkpUpJpLzCheSSlQBS2QaEEYGKHseoIByzA/qHOs5rXEZAoGVUr89z/TTP4UHsap/t/UEpY+3FKx7L6XLyk4grczgpO2JxSoAg0IwI4Y3ahpD8+zyWvTW3oApyIVOiBCUQqL2WhkMo5ZLDaFldUttpUky0woVSlIIwaIOIilUYbUPndJGRmfmAWAI324p8E53QSI0/6R/wDCiH2ZW6tIfqCDG8a2nwUm1ENqYbWhKaKeklJUEgYKmWKHNUYGGUe+tlfG8nJrufsKida1wreMoZm6k5lXWUA2t1m/eKVl1IxKktvkqAVp+EDwHEBGhV3laya2saJ2jX9LJrehOWaLxcdvXg4vY02qUI2CQPKlSif3uSI6z3Q2G1tEZ7TmUNTk6gKLYIBGuZiKjaL4DCUjiNMt+Uoeq+1rVlJRSUv3UFYJSAytyoBAJ+DQaYkZ4npKOrqml0NzbWbqGWaGHjmyhoyus8GoXQ6RKvg/Y1Fk4NiBvca/7lDw+m+ZZXLS12Zp1tTCisIQoKJQ43QlQIHwiRXNwR0WD0ktLC5s2u+1YmMTxzaOg6+tZ2NYLBRAhAgSrVZEW/LyqXkvOFJUpBFG3V5kmuKEEDg6Yw8aoJqoMEIva66XCZo4YTpm1ytN3bSPfVeYmPw4wPYNb8o8QtT2lT/OqzK22WZuzniwsrCHGkqqhaCCVJIFFpBzRbw2hmpK1gmFrh3ktnBpWyVAc3t8iqTVP3KR5tfVZixgnHm2j7qjUcc7Sr/KHf1mcqv7UVsP5NU/50rUo+RzbB5qilP2nPzP37kXZv6fyt8lJRfBCfiNW8udMPtqreRtuEE0SscCVGhpSpII0xNHK0jQf/pQvYQdJqcadChUVz0IOBBz0UOA4jpEMkjcw2OrzUjXaeRXcRpUQIRAlXLm1PIfVDmawmu1FaiYdSizmFLISlPa5SlE0CQHpYkknMAAYoRgur5WtGZDx9FzZPuhSu6eT8Ll/Oo9sUhhtWLDeypNMKqtjKlhCgtl+XWpQUybriCUqVQsrVQ4ISomugLrGlRYZO9mhLG4AG4y8RtIUbnC+SsmMpJJKQlM1LUSAkAOooKYUzxRlw6tLy7enZ9ITg5vSuhbks840hp9lais0ShxKlGjbhOAMLHRVELXukYQNE52Q43tZZPVL3wxzTnWRG5ub5O/b9lg49qasjHRhcyiEQiBCBAlAXC1Em6ngwUr5vEOC96s8AVlrQwabu4dK7SKCgzCBQPeXFEHOmq1k/i2c5+W9SYzKk/x0P5XLv8Achxm9/kVN1TtykebX1WYy8D4820fdTVHHO0q/wAod/WZyq/tRVw/k1Ts9Vp0fJJtg8wqKU/ac/M/fuRem/p/K3yT6L4IT8RcyuIgvndJzJh5og30bYDFNaBY0HgBwoFcFeGJo5A4b07V5KJ7C33wu2XgsVGkgg50qGdJ4x/6qMYZKwxnP/aex4cLpyI7FOuiBC5c2p5D6oczWNqR2ord2IP1VjmWeomOfr3EVUhHSuebbRCmXRxRWEzzlc+JTrBRXGXUqKpdbaL5BWHGtcSSBdvJuqSQq6EjEkUSMBjXdw/HZKWPe3N0hrGerb2KJ8IJTzDAQM9SSVEkCpKjUk0FOGMyqrpaiUyOvn0E+qc1jQnKRVMr3CxJ8U4NC881TFUmGM+5OZhX5aNEddub5O7asDHRcM71kb3Er6qvZHRgLnd67R4ovcSvqn2Qlkb32jxReGhX1T7IWxS712hMl4KVcSSDjUnAilMEg/Kx8kBFlKItBumc+xPpSAAAMB/3HSYaoHPLjcohUxEHOEK1k/i2c5+W9SYzKjlsP5XLv9yHGb3+RU3VO3KR5tfVZjLwTjzbR91NUcc7Sr/KDf1m8qv7UVcP5NU7PVaVHySbYPNUUp+05+Z+/ci9N/T+VvkpaP4QT8Q3VtEKkRCHNLzph9o1vIpepShwCxjRKjQkUqaEaYsRyNsWP1eShkZ/U1OMuhQqOQg4FJ0KHAYidE5pz/2FIJA4JyGXB1J21cO7U8h9UOZxgO1NcRY5rWKtMSlmtvKSpYQzLC6mgJv602KVwzrBjJdSGqrnxg2zP0WBGC6zRrKpP0iN+DPfXa96Lv4f/wD6jwK0PZdT2eP7Jju5ZWpRelX1iouBLqUhIAGJAWNkVFWOgJ443sOpKeli0XAOPObKF2DVTs8vH9l2zqgoSKdjvmhVQlbZN2tUhRKsSBh5IyqzBY5ZS+JwaDzWKkZhVUBnbx/ZWFj5bomJhtkMOILhUApSkEC6hS8Qk1zIijPghhhdJvgNhe1imT0U0LdN9rdhVPql74Y5pzrIjT3OfAdtXJ49qZdZGOhBXNJYLm9ktk2tROxTh85Q+TxD971QqnjaGe87uHT+yUtilBhTNxHSIRNbMdLSQleNDn6w0jj0jggSvYD77P8AS6EOyUCWGggkIsVaSfxbOc/LepMZtTy2H8rl3+5Ee83v8ipuqduUjza+qzGVgnHm2j7qao452lX2UG/rN5Vf2orUHJ6m/R6rSpORzbB5qCzY0ykr+AXi8+oEKaoUrdWpJ2/CFCLT54XBpDxxQNfYo6epZGzRcT4JztTMd4X9Zr8SGB8ZPxG+KsGui6T4KIDxEYkEHgINCOkQ97NA21qyx7Xi7UQiciE1pdWaZeaNb6NsBta0SvNgf3sAArg44njk0xoPGXkoXxhp0hrU5iz31oSpLDhCkhQ2TWZQBH7TjiJ+9xuLdNot2qAV0R1rpdkTBB+AXmPymtGH7SGslhBuXt8UOro9Gwv4KwysaKLGuqFFJTJJUMDQpelwRhxiKtA4OxNxBuPeVCm+KzaF5wI6QLsyc0QqRECFbZIfGEt47n3L0VK/KlkP9v3CzsU5OdoWoy6sd+YeZUy0XAltaVEKQmhKkkDZqHADm0RnYFVwQQuErgCTzrgMWpZajR0BfWs33Kzng6/rsfiRtjFKTrB4rF9kVXyjxVdadnvMKSh1tTRWCalSFYAgG7cUccRni1DNHI3SidcKOWlfT/F7h6qOlIAoP+8sSqm95cblLAmZJFoBHqIzg6QeCEUjHlhU2zLKmJgK1tpTlwgKKVNpGIqMFrBiCephhzkcArrKCSYacIy2qZ3Lzngy/OMfiRD7TpHWBkb/AJ3J/siqPMpDtmPS9nTevNlsrelymqkKqBdBOwURn0xUdUwz1sRicDZrtS7LcvA+GRrX9vkV1qnblI82vqsxQwPjTbR902o452lX2UG/rN5VetqK9Byap2eq06TkcuxvmtjHNFZ41IMDdaF50rbK5xzrqjsZeOe7yC16b4LdiSIlYRAhKmFQdS1ExanYlmofKSu4zL7EG7Ur1tAx4NvWMvggqcQfGTbMrnmjSsBzrPfpGV4J/wCQn8OL/wCH4+t/+Vo+yqroH6lXW/lkqbl1M9j63fLZva8FUuOIc2twV2lM/DF2iwllLJvmmTkRq6VLDhdQ2VriBkQdazcaS6LPnRAhECFKsqe7HmG3gi/ralG5eu1vIWjbUNNtXNwRHLGJY3MJtcKnXQvmi0Ga1q/0jK8E9On8OMb2Ay3xf/lYfsqq6B+pTLGy5MxMNMmXLeulSQrXQuhShbmIujgQR5YgqcDbFE6QSX0c9SgqKOWAXePuoGqVuzPNr6wjS3Ocndt+y5PHtbO9Y+OgXOogSIgSre6mm5v+O31THLbpf+vvXV4F8E7VtDHJrbCzWqHvBzxmuuI2MC5a3YfIrRwrlTe/yKyuqfuUjza+qzGrgfGm2j7rMqOOdpV9lBv6zeVXraivQcmqdnqtOk5HLsb5rYxzRWeNSDCs15pCsC5ZsyFK/VnTs3CCFMUIK1EEVdrQgg4x1zpad+YkA1eWxXoatjGBrgclyJCZqE9ivVVWgvMY0FT+10V6IlghE7tGJzXd6kdXxDpQ5Z8ylSUqlXgpQUoC8xiElIViHaCl9OfTwxJPSmBulIQBt/ZNbiMR6fBKLPmfBXvrMfixUEkF/ij/ADuUhroxqurLK9sosYpUKKSiUSRhgUusAjDjEVKB4fihc3Me95LMh+I3aF50Y6VdskgSWCINqVECEQIRAhECTtVpkn8YyvOOfcPxWrcqOXYfssnGfgjatVl5ZL77rSmWlOBKFBRSptNCVAgbNQ4NEZuB1lPDA5sjrG/2XC4rRyVBboDUsu5k5OJBJlnAACTs2TgMTgHMY3G4jSOdotkFzqWR7HqBzBdLyXnUovmUcu0vVvsZuTXaxfLSBc5JvsqbsR3MTvgrn12PxIzjilJfN4H+bE72PUdA8VscgrOeYQ6HmlNlS0FIUpCqgJIJ2CiM8c7j1VDMGb24G19S3sLpn08Ra/pWqMc4VqLNaoe8HPGa64jXwLlrdh8itDCuVN7/ACKyuqfuUjza+qzGrgfGm2j7rMqOOdpV9lBv6zeVXraivQcmqdnqtOk5HLsb5rYxzRWeNSWAa0JIW3Skum32ErFFCtCCOAhQxCgRiCNIieCd8DtOM2KaWg61y3LJSpSxtlABSiSpRCa3RUk4C8rDjMS1FdNU235xdZAYG6k9FTtTlnNUT4te5WPv2o18D5Y3YfJOj+I3aF5eY65dqiBCIEIgQiBCIEIgQrTJP4xlecc+4fitXcjl2H7LIxn4I2hevRwYC5/NLAEa1GRINgJSE7FKryU1NxKqkghNaYE1zYRoPxSrdHvZkJCZvbb3UmM/sT0QlkBEJdKFmtUPeDnjNdcRsYFy1uw+RWhhfKm9/kVldU/cpHm19VmNXA+NNtH3WZUcc7Sr7KDf1m8qvW1Feg5NU7PVadJyOXY3zWxjmis8aksA1oK85mctJlLi0gM0StxI+DVWiVFIqb+egj0ODc1RPia73rkA605kekLpsZbzWhnzavxIl/C1D/f4pd5tzoGXE1oY82r8SD8LUPS/xQIe1Ay3mtDPm1e/B+FqH+/xRvXar3LJ8uWMpaqVWiVWaZqqdZJpxYxzGHxNixMxt1DSCbDm9u0Lzgx0y7VECEQIRAhECEQIRAhWmSfxjK8459w/Fau5HLsP2WRjPwhtW4yqtx2WcQlq5RSFKN9JUaggYUUKRW3LYBS4nG90xdcHmNlw2K4i+kLdC2d1SjK+Z/g/UV78dV+BaC+t/iFj/iGf5Ql7sJn+D9RXvwn4FoOl/iEfiKf5Qjuwmf4P1Fe/C/gag6X+IR+Ip/lC0GSVruTIcLtzYFIFxJTtgSa1J0Rxe6nB4MMkY2EnMXzK3sLrX1URe7mNloI5U61qBZrVD3g54zXXEa+BctbsPkVo4Xypvf5FZXVP3KR5tfVZjVwPjTbR91l1HHO0q+yg39ZvKr1tRXoOS1Oz1WnScjm2N81sY5ohZ6IAELxmc3V3nXvvFR7JS/Aj/KPJTxcRM0iYp5SIzQBASwuaF6ZNWYZyy0MBQQVsy1FEVAua0vN/LSPMeEtpsSdIc/eKpsdo6Llnf0eu+ENebV70X/b1P1bvH9lr+15PlUC3MkHJRhTynULCC2ClKFJJ1xxDeBKuC/XyRapMVhqZBG1pGROZ6FJDiz3vDCNZss7GiRqzW7dECEQIUqy5IzD7bKVBJcKheIqBdQpZwGJ2lPLDJZGxRmR18lVrJzBEXgX1LTfo8d8Ia82r3ox/b1P8h8f2WT7Yk+UKZY2RDkvMtPKebUGlKVdDagTebWjAlVBt6+SIqjGopYXxtYc8tf7KrV1z6gWLQuNUDdmuaV1hHVbgD/xTbQuJ3R/9ff8AZZmkehZLl7opBki6KQmSLrZan21e8Zvqqjy7d/bhEVvlXZbnuTnatdHnxXQLNaoe8HPGa64jYwHljdh8itHCuVN7/IrK6p+5SPNr6rMauCcebaPusuo452lX2UG/rM5Vf2orUHJqnZ6rUo+RzbB5qmVlvNa68j4LYOuJGwO0StaE1NcTsDWN2l3OUksLJHaVyAdaoRtDtaXu1mv4f1Pzix+F6L+7xUm9BZx1RUpSicVKUo4ClVEk0w0mOgYwMaGjUBZPa2wsuaHSegeyHJbIukcJ6B7IElkY6T0D2QJbLQS2V0y2hKAW6ISlAqjGiQAK458IwJdzlHI8vdpXJvrUQhaBZLMZczSUkgtVzJqjC9wA45oYdzFF/d4pHxgC4WiyweLljlZpVaZNRpgKqel1Gg5THK4ZGI8RcwahpBJTZys2hebiOoAXZ85RBkhELkhW+R/xhLeO59y7FSuH8NJsWbi1+Dd4Wzyst56WebQ3doptSjeTU1CkgcPGYr7lsDpsUY/f7+7a1slwOLV8lKGmMDPpVN3XzOlv6n5x1p3D4b0u8f2WH+IKrob4fuqu1bTcmXAXCKpRQXUgYE1PqjXwrB6fDi9kJNjbWbqCsrn1UbHyAZEqHQ6fsHsjY0Vm6XYih0/YPZBopdPsRQ6fsHsg0UafYrCyLadlisNlNFXCbya47IYRg4ngVNiUt57+6MrGy1KbEZaWACMDMnWrDuvmdLf1PzjP/BGG9L/H9lL7fqehvh+6atS2XZqz5nXbvwbsuE3U3cFXVGuOOMc5V4TBh2KRxw3sWk57F2m5eqfUyNe/Xnq2FR9U/cpHm19VmMzA+NNtH3TajjnaVfZQ7+sz+b1tRWoOTVOz1WpR8jm2DzWBn8HXVY7B+ZqBwpLy72Hkr5I7ug5LH+UeSosHu3XcXVPdEIlRAhECEQqEQITCtkScaJBHEVcJ8mbymG61Gc816o9ZfZdmNs3rl5qVN6laa2WnM1RWtynljy0VfBa58lr5u+t1BG4scHDmVF+jw+EDzR9+Lvt9nyHxWt7XksPdR+js+EDzR9+F9vM+T6pfbD/kCP0dnwgeaPvwnt9nyfVHth/yBTLGyKMvMNvF4K1sqN0N3a1QpGe8abevkiOfGmyxOZoax0qtVYg+ZmiRZQtUHfLPMuddEdduA4kvcuK3R8Vnes3Hoi5RcnbHxR6zEQ+I7YFOfgt2ldRKoEQIRAELlO2Pip/qiJvxHbArL/gt2ldxKqxUlPxfOc9LepMef4//ADiL8rvJej7jf6e/yKkap+5SPNr6rMczgfGm2j7qxPxztKvsod/WZyq9bUV8P5NU/wCdK1KPkc2weaw8xur3PzH3y47vD+SRflHkqcXFUeXFKp+bS7w7E5uihHk44t3T29CdhU9EIhEKhECFw8ogYCpwAGknTxcJ4gYaSmuNkly6imgcOeFtrSEWYvY7D3qxzLXUTHj9cP4mT8x81WGpTYrBvSlUZ+YXUhplbxTt7hQkJwBCarUKqINaaKVpURtYfgk1Y3TB0RzXULpQ0p5ly8K0IzihFCCDQgjSCDGbU0r4JDG/WFI1wIThitYpVgdUHfLPMuddEem//j/iTdy5ndHxWd6zYj0VcouTtj4o9ZiIfEdsCsH4Ldp8l1EqrogQiAIXCdsrkT/VELfiO2BWX/AbtKciZVlJTvCc56W9SY8/x/8AnEX5XeS9H3G/0/8At5FSNU/cpHm19VmOZwPjTbR91Yn452lX2UG/rM5Vf2or4fyWp/zpWpR8jm2DzWHf3V7/ADEx985Hd4fySPL+keSqQatSjv4UX83P4vyqevyRbKc64zTohc04G/SiDNL4ogzSeKIM0JlNFLrgQjAH975XQKDyqhLXTdZvZOOZjyGFKV+pbvK6YW3YJW2tSFBmTopCilQq4wDQggioJGGmPOsKjbJjOi8XGk7WqD76K8eFtzXhU1/qHvfj044dRWzhb4BVNJK3bc0mt2amk3jeNJh4VVQJvGisTQAV0AaImbSwNFmsATSbpBbUzj+szOJqf1h3EnOTssTDHYfTPN3Rt8EtytFqe2rMOWpLJXMPrSS7VK3nFpNGXSKhSiDiAfJGHuhoaaPDpHsjaCBrAT4y7TC22qDvlnmXOuiKO4DiS584WNuj4rO9ZukeirlVx8o+KPXEQ+I7YFYPwRtPku4lJVdJBdCIUFC5Ttlcif6ohb8R2wKy/wCC3aV3EufOq9slJTvCc56W9SY4DH/5xFn/AEnyXo243W3v8ipGqfuUjza+qzHL4Jxpto+6sz8c7Sr7KDf1m8qvW1EGH8mqdnqtKj5JNsHmn38gpda1K1yYF9SlkBaaArUVGlUHCpMMi3SVUUbYwBYADwWcL8xXH6P5fvsz5xH4cSfimrOsN+vqgl3zFedvSNxa0hxyiFrQMU5kKKR8nQBHf05L4mOOsgFSsa5wvpFcdinvjnSn3Yksn6LvmKRMsabo50p92FsgNJ/qKXsU98c6U+7BooLDbjFb6zMg2FsNKLkxVbaFmi0AXlpClUFzSoxwdVuhqop3xtAyNuf1VVpNtaknU8lz+0mvro/DiL8S1nQPApe9Jqky4bsV5ArdQmWQK56JfYAr0CGbn3PfijHu5ySckyS2ivC49e1KmiEz50IhEllpdTX42lfGe+4ejE3SAnDJdmpOZxgvZbcyabm1pWtTyFISUjW1BIIJBNQUnhAjzXDMZq8PBEBAvruFNUUsM9hIL2Vacgme+zX10fhxpndjiYF7/RVfZFHfirM5U2AmWdQG3Xtk2SbykE4Kp8zjjsNy2J1GJskfM6xFhksbF4oaQMaxgzvrVN2Ke+u9KPcjq96d85WJwlvVt+qOxT313pR7kG9O+co4S3q2/VHYp7670o9yDeXfOUcJb1bfqtBkrk0iaDpcdfqkoAuqQMCFHHYRxe6jGqvDJmiF3GGd10WFU0FVBd7BkTqV93Bsd+mfro/DjlvxniWrSHgtL2PSfIoOU1hNydnPBtTir7jKlFwhRqlSUilAMKQ2lxafEa9j5rXAIy2LdwOmjgnaxgyz8iqnVO3KR5tfVZhcD4820fdU6jjnaVfZQb+s3lV62or0HJqnZ6rTo+STbB5rYxzRWeEsAQV4xObq7zr33io9kpT/AMEf5R5KaLipmJ+1SFIjNAEBLC7EErdZXrIsBRBIPY8riDQ7ZkHEcVY88w9rXY1Y/Mcis92TF4lryvnr+ur2x6lwSD5B4BVdIpFOKIoVKI0FSiOisK2lhadJrQO4ILimxDhpHIahz86aEt2F3tp15oRSDR0dSEIUa1BII0EgjjqIboiXJ4ySrvXlfPX9dXthvBINWgPAJdIrSanDyu2sqLyiCp2oKlEEaw6cRXiEYW6SniZh7y1oGXMO1OY4l4XoeX+7Nc0rrCKW4D4M20LD3R3vH3rMR6GuXsikIhJCFFls9T7av+M36lR5du/5RF+Vdlue5OdpWujz4610AWa1Q94OeM11xGxgXLW7D5FaGF8qb3+RWV1T9ykebX1WY1cD4020fdZlRxztKvsoN/Wbyq9bUV6Dk1Ts9Vp0nI5djfNbGOaKzxqSwNOaCLrMPZCyi1KUdeqtSlGjywKqJUaCuGJMdCzdNXMaGAiwy1JALKNM5DSyAFJQ+sA7JAmFBRH7hJpeHAKgHNURoUG6aV0tqkjR6bJjw7mXDGRMq4uobmWmwKUcfUVrUaG9QKN1IFRnxKjhsRW1ie6LegBTOBPT2JjNM8ZSe4GU/j+fc9sZH4nrukW2KbNc6ojIbsZ9CdqhDCRyJdaA+wRHgUplxRkjtZJKikFmLwiPY1UKRUNcbBIlhQLIRCoRBdCQwx2RulS0h+pC0epx8bSvjO/cPRz+6f8Alsnd5p8fHC9otnJ5mbUlTuuVQCkXHFIwJBNaZ80ea0GOVeHtLYHWuehSzUkU1t8F7KtXkJLEEBT6SQQCHlmhOY0OeNFu6/ErguflsCrnC6U/0BRRkkwoBGszSXK0U4ZkllI4XEm9VWGITdGOBpnjo5N1DBBptkztxe1QjDKe9t7Cm9w0r/H8+v2xzn4vxP5/opvZVLb4YVpY1itSgUGr9FkE31lZqBQUJzDGMnEcVqMQc105vZWoKeOEaLBZWUZinG1ZrVD3g54zXXEa+BctbsPkVoYXypvf5FZXVP3KR5tfVZjVwPjTbR91mVHHO0q+yg39ZvKr1tRXoOTVOz1WnScjl2N81sY5orPGpLCIRAhEF0IgQiBCy+qb8UzPI1983G5uc/mMe1Ry8VeCR7QqRSKhrxcJEsKMwhEKhECEhiN3vHRShF2HaAukWk1Nx/i0r4zv3D0YG6ZoGHSd3mnxccL3+PHFfSwISQIRBe6EUgQiFCAs1qh/F7njNdcRsYFy1uw+RWhhfKm9/kVldU/cpHm19VmNXA+NNtH3WZPxztKvsoN/Wbyq9bUV6Dk1Ts9Vp0nI5djfNbGOaKzxqSwiEQIRAhECEQBCy2qcaWTM8jX3zUb25wf+RjUcvFXgWuDSOkR7RoqjdKFjSOmGkW1pUCImutsQlBh4cEWRehpkHMhJWmfCBl9LMISa4NI6REmjZItJqbrBtaVoRtneH+A9GBunH/jn9oUkfHC+go8aV5ECEQISQISwISQJVmtUPeDnjNdcRs4Fy1uw+RWhhfKm9/kVldU/cpHm19VmNXA+NNtH3WXUcc7Sr7KDf1m8qvW1Feg5NU7PVadHyObY3zWxjmis8aksIhECEQIRAhEAQuVJBFCARoOIh7XkG4ySEXC47GR81P1REvCZfnd4lJohZbVQaSLJmCEpG4ZgB/8AIZjd3NzSPxCNrnE6+cpkjRorwqPXslRCIMkqSCwQtJqcJBtWVBFRedwPMPRiboiRh0rhrATmcYL3vsdPzU/VHsjx/hMvznxKv6ISpYSMQlIOkACENRI4WLj4lFhddxAlUKctRDSglVa0vYCuGOJ6D0RfpcOmqRpRjs70EgC5IG02TPb1r97oHt4x0xZ9iVdiSBYa+xM3yP52/qCVVttjOFjlAGjj4x0w0YNUk5Dt1pS9g/rb+oLpu2EKFUpcUBnKUVGGfEGI5cLmhcGSWBPMT0p7AH5tcDzZEJgZSMHhOGegqRw4gHDMeiHeyZx0eKmNNKBchQdUPeDnjNdcRPgbSK1o7HeRVrCuVN7/ACKyuqfuUjza+qzGngfGm2j7rLqOOdpV/lCP12zeVX9qK+H8mqNnqtSj5JNsHmtgI5orOCWEQiBCIEIgQiBCIEIgQspqpn/CJn/6P9wzHQbmP5lH3qKU2avBNdT84dIj2O4VG4RrqfnDpEFwi4RrqfnDpEFwi4Wm1NVg2tK0IOL2Y/wHow90Z/8AGS7E+Pjhe/x4wtBECEQqVUlqy7inwUJQoXUglaSsZ11GArwjRHRYTPTshc2UuBvlom3N/n1VOrjkkDd7tkTe6TWXCcW28aHFsnDCoNE4qqkYigwGFRFvhUOjx3E6sjrPSP7ezpVU00t+K3m5xdNJl3amrbd2gIAQa3uH5HEKcQoanGJOF0o0bSOvfM3y/wBBM4JNpElrbbVXz1lzLouVCEqbcSotpWlNQpKmRdpwkYnQCOOCeupQ/TjJda3G156/2WvhRFPH/wArRpaVwBqselSXbMIbwZQVBAFQ0b21u0SoioIoBXhiJtTATkXa8s9X+/ok3ypMo98FgJyXWqFhZ6/Ga64ihgxHDgRq97yWjhXKm9/kstqoD4KS4Pg19VmNDAx7020fdZs/HPetla9mdlyzZbUA4hKHGXAQRW6CKHHA4Y8kZVNUcFme2Qe6ciFYpagxOv8A0njBRmZ60UpAVLMrIGKg7dvcdMYkfDhzjcSEdlla3qjJu17h3al32xtDwNrz35Qzg+H9YfBG80nWHwR2xtDwNrz35QnBsP6x3gjeaTrD4I7Y2h4G1578oODYf1jvBG80nWHwR2xtDwNrz35QcGw/rHeCN5pOsPgjtjaHgbXnvyg4Nh/WO8EbzSdYfBHbG0PA2vPflBwbD+sd4I3mk6w+CO2NoeBtee/KDg2H9Y7wRvNJ1h8EhtC0Dnk2TyvflCthoGm7ZXDuQYKTrD+lc9lz3gLHnR7Ik/hOvf8AVN4PR/Of0o7LnvAWPOj2Qv8AB9e76peD0fWH9KOy57wFjzo9kH8H17vqjg9H1h/SgTk8M0kwOR0D/iGubRuFjM4jYUcHo+sP6V32xtDwNrz/AOUR8Hw/rHeCXeaTrD4I7Y2h4G1578oOD4f1jv0o3mk6w+CO2NoeBtee/KDg+H9Y79KN5pOsPgjthaHgbXnvyg4Ph/Wu8EGCk6w/pSdsLQ8Da8/+UHB8P6x3gjeKTrD+lL2wtDwNrz/5QcHw/rHeCN5pOsP6UnbC0PA2vP8A5QvB6DrXeCN5pOsP6UdsLQ8Da8/+UG8YeP8Atd4I3ij55D+lMOWfNzjqOykoaYQQotoVeK1DNe4ujOc8TiopaWI7wdJx5+hG+U8DTvRJdzEjxVNqssKWZYISpVA7UJSVUB1ulaZsx6DF3c7FK9sjmi+Y+6yXnNcZf22/IThalXNbbuhVy6lQBJxu3wbowzCg4o3K3DqaSTScwXKhY4hpss53dT/f/Rte5FP2TR2+GPr6pwkdbWk7up/v/o2vchBhNH1Y+vqjTd0o7up/v/o2vch3sij6seJ9UabulHd1P9/9G17kHsij6seJ9UabulHd1P8Af/Rte5B7Io+rHifVGm7pR3dT/f8A0bXuQeyKPqx4n1Rpu6Ud3U/3/wBG17kHsij6seJ9UabulHd1P9/9G17kHsij6seJ9UabulHd1P8Af/Rte5B7Io+rHifVGm7pSjLmf7/6Nr3IT2TRj/rH19Uum7pR3cz3f/Rte5B7KpPkH19Uum5HdzPd/wDRte5B7KpPkH19Uabkd3M/3/0bXuQDCaM/9Y+vqkL3dKTu6n+/+ja9yF9kUfVjxPqk03dKO7qf7/6Nr3IPZFH1Y8T6o03dKO7qf7/6Nr3IPZFH1Y8T6o03dKO7qf7/AOja9yD2RR9WPE+qNN3Sju6n+/8Ao2vcg9kUfVjxPqjTd0o7up/v/o2vcg9kUfVjxPqjTd0o7up/v/o2vcg9kUfVjxPqjTd0pe7mf7/6Nr3IPZNH1Y+vql03W1oGXM93/wBG17kIMJo7/DH19U10jr616/kKkOyTbzmyddQlTi1YkmmA/dSKmiRQCpwxjbpYI4Iw2MWCilJ0l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 descr="data:image/jpeg;base64,/9j/4AAQSkZJRgABAQAAAQABAAD/2wCEAAkGBxQSEhUUExQVFhUVFx0aGBgYGR4XGhwXGhkZFxwYGBkZICggGhonHRgXIjEhJSkrLi4uHh8zODMsNygtLisBCgoKDg0OGxAQGzAkHyQsLDQsLyw0NCwsLCwvLCw0LCwvLC8sLCwsLCwsLCwsLCwsLCwsLCwsLCwsLCwsLCwsLP/AABEIAOEA4QMBIgACEQEDEQH/xAAcAAEAAgMBAQEAAAAAAAAAAAAAAwQCBQcGAQj/xABEEAABAwIDBAcFBgMHAwUAAAABAAIRAyEEEjEFIkFREzJhcYGRoQYHQnKxFCNSksHRYoKiQ1OywuHw8RUz0kRjc4OT/8QAGgEBAAMBAQEAAAAAAAAAAAAAAAECAwQFBv/EAC8RAAICAQMDAQUIAwAAAAAAAAABAhEDEiExBEFREyIygZGhBRRCYXGx4fAVUmL/2gAMAwEAAhEDEQA/AO1IiLjNQiIgCIiAIiIAiIgCIiAIiIAiIgCIiAIiIAiIgCIiAIiIAiIgCIiAIiIAiIgCIiAIiIChtbbNDDBpr1AwPMNmTJ8OHasMLt/C1OpiKLv5xPkSuY+9PaTaldzNeihjeU9Z588o8CuesbJJV0kd+LolKCbe7P09TrNd1XNPcQfopF+b6WDqBrXNcBIkAEyO8DRW2VcYwAtq1gDMRUdFtbSqa8fks/s/xI/QqLglP2l2izSvX8Zd9QVap+8PaDNaoPzsb+gClaXwyj6DJ2aO4ouN4f3pYwdZlB38jh9HrYUfey/4sNTPc9w9C0qdJm+izLsdURc6pe9ij8WGqjta5h+pBWwo+87BHUVm99Of8JKaWZvp8q5ie1ReYpe3+z3f+oDfna5n1Cv4b2pwVTq4ugf/ALGj6lRTM3jmuUzcIoKOMpv6tRju5wP0KnCUyoREUAIiIAiIgCIiAIiIAiIgCIiAKttHGCjSqVXaU2l3kJhWV4r3pbS6PDsog71Z0n5GXPrClF8UNc1Hycm29i3PecxvJce9xzGPNUsNRzEN5n/n0WNd2Zx71sNlANz1CDDWkCI6xFtewHzSb0ws99bcHzHjPVytggbreH10UlTZrmFu8d4wcs2M9pEiL3j9VjgKYIc51t4AOzFkOPN0Q1t5nWylxuJyuDt4vIneIhuYCQAL6yL8OcyuduSahHsL3ojc2sBZ5cOQOaxJEweFipH1q7Re7ZPwiJi/Vg6D0UX2iSC6k0gCCACeGgJO6JvaF9p48N/s4kQYPZFrW4WUuMv9Uydz5UxjhZ9Jk/KWnzuVh9qYdaI7w6/dEQvrscMsZSdBvGQWgHUazmM6rGpiGE3aXACAZDTAbABABGt1dR/5+RKMs1A/BUF9QQbRyk8UdSocKjx3sJtHMdqjwgp73SFwtuwON9fRY0GNI3n5TPIkRBvIvraIUtU+WCYYNkS2s3uNjpM38kOzHOEgsdeIkE6ToVIzAAujMRlbLhZzurmloFsvVFzN0/6Y2CXOylpgy21onLeTfMO0gKvqV+L6ENkA2TUFxS4xNheJ4di9Jsf20x2EptosYw02WGdjnO5xmDv0Xn/suUAtrNBJFg8ggEAgxqSdIF1LUZXbbpCZdAAJMuyibOAgwYvBVlkfZr6ozlGE9pJM9jT97VdvXw1M9z3M+oK2WE97tI/9zDVG/K9r/qGrnWIxVenDX20IDmjiIsRfRMXXDsO0lrM7ni4F8oDhqSSBYW7Vf1Zbfmc8ukwv8J3X2Z9pKGOa51EPAYQDnbluRNuatYLGCo+sBpSqZP6GOPq4jwXnvdVgui2e1xsajnPPdMD0arXsk6XYifiqCp/+jZ/RbT908rJFKbUeEeiREWBUIiIAiIgCIiAIiIAuK+8javTYupHVpfdN8LuI8Z8l1zbe0Bh6FWsfgYSO/QDzIX552jVJNzJNyeZNyVdcHf0EPac/BVp81s8QMlBjfiecx7oEAj8pVPCUczmt0zHX6nylWdp1c1SLANAaLQBAEz4rOe8kviemXMNh4bT3QJIL3aWbJAdm7QNP1C1r3hzyQCBrcl2l9StjjqmQEAg5gAGiwDYs4NytgQBB7QtWOqe23gLn9FnhT3kxEyr4kuDQQ0ZRG6IJ7SRqVGKh5nxM/VZ4fDuqOytF9ewAcSeSu16VAPMusAJawEyY+FxMRpqZmVo5Ri9KRNpFdlKq52UNJdrBaJjmZFlnQwz3kjI0ZdSd0CNZMqXGbSzNAYXNmc/O2hzC5JGpVA1nZcmY5eDZt5KFrauqG7Lx2a/hSkRILXiCObZ1VM5eTgR3H9lJ9pLXNcwvGWDvHNvQATGkWAjlCt4DEdJVOemxwc05gGiRAnMCTawvdQ3OKti2a/K38RHeP2lTtxL7RVJjSSeRGjvmKl2pgRSLA3M7NO9Yh0kZcoE8CO9Ua1ItJa4FpGoIgjjoVaLjNWidmXX46qYktcGtiJEHjJANz2q7hMS58PaMrqZMgNJa4u5NbcutEGbRyWrGJeafRl240nK23WebmdTbN5q9gqA6NkF01Hi3cbuYWgnMQMt41KznFKO6M5pUY7fxDnFpJbzaAD1SAQ4kibzGvDRR7Xa4GlSvLGAAdruw9t/FfajekxDWzmGYN6oYA0E2jQWn/VX/AGewv2jaVJuo6UE/LTuf8Ktij7sfCKtqMb8I7McP9nwDaY+Gk2n4uhn1codiYeK9dw6uWm3xAcT6Fqt7ddekzm4uI7GN/dzVlsdu4XfjcT4TlHmGg+K6crPATvcvIiLEkIiIAiIgCIiAIiIDwnvV2hFKnQBAznO75WEQPE3/AJVx6qczv9/75L2Pt7tXpa9Zw0kMb8jJHkXSfFeNpDitD2+mhoxpG02QcpdV/uxbvPf2SPEKtgZNRvVkm8xF9bOtzVzEA08Oxtx0u8dQCBcW0Pw/7hawrGK1an52N1vbJsXUBMAWbIB+IibF1yCe6yjq8ByHqbn9FYpYcfjY3czAu48MrRfem36KLDsa47z8o5wXfTirJpL9CU0W8PRig97bk7rrxlbIINu0aHsWuAWwq16QY9rA8ExeZDoM3B6otNr35WUbNmPLGPGWH5iBJBhpcCSSMoG649bQJjt22VUkuS9hMEabmxVpy8NYSW9IMznPD2wJ6oYDOhJF4upadF7Q4upUt5gkZS2CHublyt+I3JH7ELTfZHagZhkNSW3GRphxnhBEd6kax0tAbUmM4DHFxyxmzAASLCSeQW112KOLfc2TsE3P0fRU5c3M3JWIJbGokEECHWImx7FQ2hhshlrHMbbV4cd4Fwgi5BbfT9FG6o9ghpqNERDhGt4jSCDKjrYpzxDnTeRMakBv0AEKLtExjJPktbP2i5jmNIzNa6zYBMkEbtieOg1UG0mNbVeGmWg2/wDG/LTwUuzKLd6o8uhkQGAyXHtHVEA8tRdV8bXzve+AMziYHLh6LCKXqPT8S6rUR/CO0k/oP8y3+HllIOIIYKYJ3TOcixBgi+dmukjjK0NTWOUD9/WVbxwaGtbEaOYBG6xwktecoLnzfiEyx1UiJq6RlsZu895IGRhPieAgaxmXrfc7gs+LqVTpTpm/8TyP0Dl5Sg0Nwz3Td7w0CNQJBMz8whdQ9zmBy4WpUOtSpb5WgD6ytcW82zl6udYpfI3+1q33rzqKdMDxdLiO8gNW1wtLIxrfwtA8QFoxvvP/ALlY/lYY/wAFMr0CTe55HY+oiKgCIiAIiIAiIgC1ftLtH7PhatTiGkN+d2631K2i8D7z9pgdFRzRANZ0TNt1gtxkuN7WVo8mmGGuaRy/bVSXZfwiNZvxgm8KDB4cvcxg1c4DzN/FQ1XZneK2mx6d31DEU2zqOPATzAI8VGSWmLZ7r2RHtipNUiIDN0DlHDuGngoquUU2QN8ySb6SQBBEcDoomMLjESSeA5qXHPl51hu6JABEcDHbKiKqokrakRfCeU27+Pp+isbMxLmOgNLw4EFmoM9mniq1TQDsnxP+kK/syoWUqz4cLBoeADBuct9Ad2Tr6KMnusS4IdptY12RrC2LmXSd4A5TFrKXA16tQ5AWw2mQQWiCxocAx2USRvujtJPatc52pPeVtcFhXCp0Iq5Kjss7gLRGWoN8mbAZjYC0XWmNUkik6UdyWk+rlY1vRPY41GNLcwEFhDgXG2QdITPEySTFsqtYkOY6ib0WNBY4FzadXo2sElsQ4NAA133aqL73M8AsPRUqgcMpY1oOcuaA2AahzPI146gKyzF1rVnMpvaSx0Zuja0U8sAmALnJeSZbE2gaGLXfYwxGLy1cz6NUFlU1ix0EBzixrCexrWQ3mVXdjKQpVmtnM9xLS5oByue10EibtaCJkdYwOK+0g9tKpTNInODmfNzUaadXOY3cgbBiPjmRodQ7RQ2aQgmbbZdWuHtYxjnZQdzq7rjml3bNwSqNdgdViOjDnfEZDZPMcAthtXEPDW5ak0nttYZiQBMujMb9vYtSy0nlp3/8SuXEr9vZf3uaRV7k2OYA4w5rrkSNHfxN7D9Z4FQ1ahN3Ek9pmwEBT4GgHuOYkANLiRBNu8hRUKWdzW/iIHmtlS28El7aYDaVFg1ylz9NSSREX+I6rtvs1Q+y7Np8CyjnPzEF59SuNPpfaMaym0Wc9jQJmASCbwOZXctuQKTWD4ntaO4b5Hkwq3T7Qs8zr5bRiUdlUIewf3bJPeYaPPf8lvFrdktk1Hdob4NE/Vx8lslSXJwMIiKAEREAREQBERAAuGe2e0+nr1qmoc/Kz/42WEd8HzXW/a3HmhhKjm9dwyM55n7ojuknwXB9puvlGjRCuuD0OghzMq0xxW1rgMw7BaapzG4JAnkNNGeq1+Go5i1v4iBy1V7bVSamURDBlsZHMwfGPBZz3ko/E9F8pFjYBa0Pc6ARFzJgEwbRAJ4HsWtrOz1CRYE2FrDwtos3wKbeqS4zN8wAMQeGodftULbAnsjz/wBJSMPacvIS3bMHukk8yr2zsUKbKkmcwjJGpiz5gi0u18rqgvqvKCkqZZq9jZu2dTe1r6bw1mj87huG+vE8o105qlTxtQAAPcABAE8ILY7oJHcSrOD2q5haDdgblLRaRM5vmvrxsvuDw9Kq57RmYdacuBGvVNhpugX49iyjKUL1cFOPe3RGNqVby4GQQ6WjeBZ0ZzkCXbsC8p/1JxYabmsNM3LRLL5g6ZBkXEQLRYAKdmy6uQtaQSSM9MGSILusRYARMzxChr7PDXBvTUy74gd0N73EwT2aq6zRbqyKxk2M2w6rTyPY3LAAyy0Ne2MpGogMGXKdRlMyJNWjsuo8wWltplwLRlkCb962dPFUqLSxrg9zAXNcRLc8CzBE3MXmw4rXN2i/7zPv9IADmJgZZggAjSTAVPUyT91fMRVL2UfNqV8z8rS3I2zcoytmBmIbwl0qpw8f9P3XxZubwGth48fWVrGOlJGiVInogik50G5DZnvJBHl5qbYTB0ocRIYC46j+HUX4z4KztehSZSZkjNNiDIcCBLoBIad0WvxUOAOWhWfA3twG8jS4M67yx1aoNruUu0bz3ZYU1toNeb5A6oe82GvafRdW2w+arG/ha5x7yQ1p9HrxfuYwVq9Y8crB4ST9QvU7QfmqViNZFNvlAH53n1XXVRPI6uWrNXg2eyWxSafxS78xzD0IVxYsbAAHCyyWBzBERAEREAREQBEXwnnogOee9DHy+nSBMUwaj4/EbMHkHFcqqOzOXoPajaZrVq1WbVH2+Vth6R5rz9NaHu4MejGom02Ky76hiKbZuYmeA5mJVBziTLjcmSeN9VsH/d4YCRNU3vcAEG47Yb4HtWtWUN25fA0ju2yxj6rXP3JygBokBpIAiSG2vcqGpYAeJ/T0+qs4PowWmpmy3D8sZp+GJ0B8+1Uyrx8Fl4M6DJc0RMuAjSZOk8FdruZTe9oph0WJfJgxfLYZRym9vBVsC0F4zCWjeI5hokj0W/2RgnOo53BrulLnH4nRoZA0HfzWmLD6uTTe1HN1WdYY6nuaA9H+F4/mB+o7vVfX0WcTUbIkS0G140dPLhx8/S1sNRed5jQ51yS4E+hiIHas3YFk5iwPkgNN3AkN074AgR+66vuMvJyf5SHhnlKNMQTna06Qc1xrwBESvv2bk+mf5oPrC9CNhNDXMJDS8MOYjMWubEgDWCc1+7gFp9sbNdh35C4PBbma4WkG3VkkXkXWGXp8mPdnXh6rHldRe5BTwTiDGUwJgOBJsTugG9gq7mkagieYjs+qnwbd9pJjLvE9jd79AscXXL3ude5tJmBwF1zpvVR09yJouP8AdtT6L61pcYGpPcvtMankPqQJVjZgb0gLy0NEnekAwLC1+KtJ0mGYY8DpHQAAIFpjdAaNbiwFu9WsXuYekyBvHPMXMgGJ4iC3/YVBoL3AcXH1JWy2xL6zWADda1gAAHcTHEgi6za3jEr4Ove7XCdFs+mTYvzPPibegCz2cMxpTq9xqHhrNSfzZfNbDFUhRwfRi0U20x3uhn6qPZjPvT/AwAfzHT+gea6J7KjwJS1SlLybZERYFQiIgCIiAIiIAtB7cbR6DB1CDDn/AHbe92p8ACVvlzT3o7RzVmUQbU253fM7h+Ueqsjbp8evIkc62g+8cgsMNSzFrfxEDz59iiqHM5bPY9IZnPJAFNpJkwT2N7YkeKTlpjZ7jdbjbT98MBkUxAvIk3MdnVHgsK2GLKbgW74eM+6dwRujNMXnRY4ema1QkzckuIIEAnm62pAUm02RkiRLeQAIGjpaTmdJM8rBZLbTD5kLaolNgs49nqbD9/BRqR9mgczPgN0f5lixskC1zFzA8SdFt+Zclo0ZbpJc4Nb36kj0Gh1Xp6jnMp5cxyMBaAxjmPMGRrMX4rV0Q1j6TspdSa2SWQ49IBDidD+E30kK7QxbWudnqVGgmzXUn2HDQG4uF2dDlxpNye7Z5H2hHJkrStl+57insylUwwZTcHaPFRzQ5wMg6iLSIvzutS+hXpPcyq1mY72YGKeXTutcXuFBhPaKiGlrcQyCCCHSDfvgBfK+MZVgBzXQAOuHfqu+DTfNo8icJrmLLjmMJ6paI63WaexhFitTtnZGHEOc4WEbpykaw0iS0bx9VaLnZYndAhoIkAcgBoqlWiHTNpidYtHDwnvutXBSVS4KQySg7i6Z5avS6J1RoOawbm5ZgHQe2LWVFXcY8ua1/Co5zvGYA8B9VSK8FtOTa4s+ux3pWrnuW8L0eRxJd0gIy6ZMvEO4km9h2Ks6Jtpwnl2rKoItyEeOp9ZUtem1rGfjdJO8DaYALdWmx15rNbP9SxLsdk1Wx8Mu4agW1trC23sph/tG0afI1S89zSXcO4LX7IqFjKrwb5co04g8CDxy+a9Z7nsFmxFSpwp04He4/sEgryN+NjDqJaYSf5HSNuvvSZzcXHuYP3c1Njt3XO/E8/0wz6tKrbUq/fOJ0p0wO4ulzvQNWx2fSy0mA6honvNz6ytMj3PCXBYREWRIREQBERAEREBjUeGguNgASe4XK4J7Q7RNapVqn+0eT4cPTKF1r28x3RYRzROaqRTEawbuP5QVxPajt4t5GOemsRwV14PS6CGzmVaXNbV7ejw4M3qzYEaSJkdzY/mWvw1EuLWjVxA8Se1X9tH7zJwZaJFiYtOnVDB4LPI7ko/E9B9kS7LblZmIc5r3ZSGgmIky7h+4zaxCrbUd95kBkM3W9kWjSZnnN1sQx5c0OcHdGKkPcA7eEDeaCTkEjWbu7FqadQvfmdrqbAaAAWsJ+qzhvNz/AL/aKxW9kNY37rDuFv3PisFbxeGaHkUs7mwIJFza+nBVS0jUHxXRF2jREtAvMtaTB1EwD3hC57LZnDXR3eOHOT5rCjWLTLTBCmp4q8uYx8mTLGyTprHddVd3wB9uqal5PfB58x/EVEx+UQWtM/ibJ0IsTfj9FcrUXgHNQa0mYIkEQesGh129sR2rN+LLZa+m4Gw1ggi5jM0gagwNLdipqVbIgq03ZiYpNnm3M2NeId2jyCnp44XDulbwyteYNzIdm0tA8DrKwoYljQRD4POHHsm4B9NFVrxNiSOZAB8grpu+6KuEZcokxGIDmsGXLlBFiSItEAkwZzEnjKhY0EgHSb92p9AV8WTOPdHn/pKlJJUixNhGOfUEGHElwMEwRvAwBOsK1tgkHJnlpOeJJOfqlxJaOtqOxZbKytY9zzAcQ2ZE23oEbw4X7uSh2ud8N1yNDRxJ5EmTrPZrosdV5a8Fb3JnvLcK1s2qOzEQOBcNYnQDjx7V0/3RYLJhH1ONSofJoA/dcx24+DTp/wB22BYDjHAXmJldq9n6P2bZ9PmyjmPflzfVbdMttXmzh6+VY68sqO+8Lz/e1Y72hwp/4Gr0a0WzKMPpN/A0u8Q0Nk/nW9ST3PMCIiqAiIgCIiAL4vqNF1KVsg5j7ytpB2INPhQpjuL3w4jvgN8JXNHXK9B7S7S6VzyQQ51ao50xMTla3wa0Lz9IKy5bPewQ0QUTabGoSXv4MbcxIGa0kfLmWGz89SqXMaMxDjeCGzx8CQNDxsrDKLhhxlaS6oT8JJjMOzSG/wBapYeo+k7MGkEc2nTWJ4TB0/Rc96tTVeEac2bXEUHNc1r8rm1LOLWxMNIO8ZDQIBHdNrqhW2dE5Hh/EAC5bMSOB8F8btMklz5c/LDb7omZlpm8ERGvGVl9upucyaYyA3BJfu3lrJ6oubc40VYRyx/ghKSMa2yXtkiHQ0EkEakgECDJg8RyPJR1sLVp6teJ77zMadxU9LH02nM2mQYjW0AWiLgk6356ypDtJgc4t6Q5sx3iOtBDLCLCSZ1klW1Zbpom5eDW9K7mfGD9V86Q8m/lH6K63GtA6up36YswgNhpJnMXTcqpWc0xlblgAG5MniexaxdvdFjHMPwt7dRI5WKzq180TmMCBLyYHIZgbKxtM0d3oQdN4mZnhqe/Sy+0MLTc4BrnPNtyAyREv3iYEaKNarU0xZUOX+Lt0P7IWt/EfFv7FX8Ns9j5IcYMARO6SSS1xIh0MBOoU9HZtJwDyXtbxBgk3kxGlufKVX1o3RDmkaxlAETmkcbOnu0V7HYdmf7thayxILieECSeJvZbrZeFokZM0Pa7em9iJGQDXkeR4rYs2OAwB5dLC0QIDpGhIINoA4cSjyRTTZzSz77GjwzXNyNgN3r5QWiC0mmyoSIzEjXVa6lSNSuHdHF8zg3fG6C46zMwO/xXqMdgzQBe5sS4SQSS2BlLtRLspMGbBarZGEc01KkNORp1hwGYEx+55gc1lH3ZSXj6kRylGjTOJxwbHXqgWEWBANh2Bdw25ak1g+J7W+A3iPJpXKPdjs8vx7Sf7JpceN4gX8V1LbD5q02/haXeJ3W+mdd8FphRx9dK8iiux92S2X1HcsrfIF30e3yC2ao7Hb90D+Iud4EmP6QFeWLOMIiKAEREAREQBQV8dTpEdI4NzaEzFu3RTrGpTDhBEhTF07IaOUe0XsFiK1Z78K6lVp1HFwOcCMxkg6zqbrSu9g8e2xw5Pc5p/VdXx2zGNlzmgj8cQ4fMReO1Q0HH+yrvj5hUH9WaO5a3FnZHrMqXZnKn7G2gxoBo18oEQWZ4A5C6rvr4pjYcx4EzemQJgDgBwHqV2Zm0MQ3jSeO0FjvEgkeTQpm7cItUovHa0h7f0d/SqvDjl2Lffpd4o4edrPEhzGmREOBteTGYmCbeQWLdqMmXUGO11I8DIbNuS7r9vwj7PNMGdKrchnW2cCfBZ1di4Wrc0KLp45WmfEKPusOxZfaEe8TgzcVQJGakYtMQDFpgi3p+6+F2HvuvGpAuYPATJldtq+xeBdJ+zUxPKW+QGngqNX3cYA6U3t7nn9U+7+G/maL7Qx+GcidQwxdDar45kQfVsL4dn0yBlrtJIkggAjsu4TbkuoVvdZhSN2pWb4tP1aqVX3TU43cS+e1gIjwVfQmuJP8Acuuuw+Tn7NikiW1GG5EDWwmSBMDgsP8Ao1WCRlIBHGNTaxAPavaYj3S1Phr0zf4mkW7xN1Ure6/GNO4+ke5zmn6dp4qPSyriX0/k0XV4n+I8izZ9X4WmWgndIkRxsbarY4cVRcufJkGRIMwI5CMseHBbV/sLtJmgm2rasiNYg9oHBRt2PjqJipTeCbg7pnncd6zyLJH2mky2vHkdakbDB7Qa/KXBoLRABECeLgbd6hxe03FziyplNE5oEAG+kESb2mVRfhazdaThpqwqnUaQTukFx3tR23GmqyUo3vEo+ml2aPR0cQHSHCXuu5wOcEHgDwAIiBy4qviadNjHtqANDnDINARxOsF1iO7vWswW0XUjZrC3QCBpM8RczxlT4vbDqgaCA2BeJN+Y1AVopWq2Rm8U47Uex912Db9/VAsSGN7gJPhMrc4+qTUrvGohjf5WzH53OWt9icQ+lQY1rc2Yue4mxg6EkGIHOFewQz9FOtSpnPiTV/SF3NrTsedlv1G2egoUgxrWjRoAHcBCkRFgZhERAEREAREQBERAFXr4Gm/rU2E8yBPgdQrCIDXP2Q34XVG/zZh5PzekKJ2zqo6r2O7HAsP5gSP6VtkU2LNDUpVB1qJI4lpa8eUhx8AVTcyiDP8A23c96ie6TlJ816pfCJtwU6ibNCx1Vt2V3xycA8HxIn1U7Np126tp1O4mmf8AMD6K2/ZVE36MA82yw+bIKhdsn8NV47HQ8eMifVWU2RSMm7eaOvSqsHOA8eVMl3orNHa9BxgVGSeBOU/ldBWudgqw06N/iWehDhPiq9Zpgh9F8fJnHlTLvorrIRpR6cFF5CjTpTFN2Qj4WPLD3ZQR6hW21a7erWJ7KjQfOMp9VZTRGhnpIUGLwjagAdwuDxBWqZtasOtSY4c2uLT+VwI/qU1Pb1P42VWfMzN5mnmCm0yKaKDcOaomkw2MF0wCRrE+XKyr1tn1GmXUzEcId9JXosHj6LxFOpTMWhrhI7CNQexW1SWGMjWGeUNjxQwjHCcjSNCYBF+aiZsSnUkNotJGoAH/AAPNerp4HfeXXZIyt4cSSfEmyusphugAnkIVI4EmXl1c2n9PyNF9k+z4Mt0e5uQm2rzkGnLMvuzqf3vYyn6uIA/wuHirO3HSaTObi49zB/5OafBY7Hb/ANx3N0DuaBb8xf5q2TwYri2bFERYkhERAEREAREQBERAEREAREQBERAEREAXxfUQEdag14hzWuHJwB+qqO2RS+EOZ8ji0flBy+ivolg1TtlvHVqz87AfVmVQvw9Ya0w75HgnyeGx5rdopsm2eaxAZ/a0y2Nc7DH5oLfEFfMLSbE0ajgOVOoS0dzQS0eS9Mq2IwNOoZfTY48yBPnqpUhZq2YrEN0qNeP42X82Fv0UtTb1SmJqUCQONNwJ78rsseZU7tkN+B9Rv82ceVTNHhCiqbPqgEB7HgjRzS0+Lmkg/lCv6jIqJrcHt+ljKr3082WmzLvNLSHEkvsewM0W92WyKTJ1IzHvdvH1K8JR9msXRxTnMpjoq268teDlm2aHQbAk6LooCrN2O1H1ERUAREQBERAEREAREQBERAEREAREQBERAEREAREQBERAEREAXxfUQHxfURCAiIhIREQBERAEREB//9k=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99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98858148"/>
              </p:ext>
            </p:extLst>
          </p:nvPr>
        </p:nvGraphicFramePr>
        <p:xfrm>
          <a:off x="215516" y="1070242"/>
          <a:ext cx="5544616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11560" y="404664"/>
            <a:ext cx="4752528" cy="612934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cap="all" dirty="0">
                <a:solidFill>
                  <a:schemeClr val="tx1"/>
                </a:solidFill>
              </a:rPr>
              <a:t>Психопрофилактические </a:t>
            </a:r>
            <a:r>
              <a:rPr lang="ru-RU" sz="2000" cap="all" dirty="0" smtClean="0">
                <a:solidFill>
                  <a:schemeClr val="tx1"/>
                </a:solidFill>
              </a:rPr>
              <a:t>методы</a:t>
            </a:r>
            <a:r>
              <a:rPr lang="ru-RU" sz="2000" cap="all" dirty="0" smtClean="0"/>
              <a:t> </a:t>
            </a:r>
            <a:endParaRPr lang="ru-RU" sz="1400" cap="all" dirty="0"/>
          </a:p>
        </p:txBody>
      </p:sp>
      <p:pic>
        <p:nvPicPr>
          <p:cNvPr id="5" name="Picture 2" descr="D:\фото игры\малыши\репка\WP_20151019_09_36_49_Pro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4085388"/>
            <a:ext cx="3888433" cy="20827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8144" y="836712"/>
            <a:ext cx="2520280" cy="26384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15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516705293"/>
              </p:ext>
            </p:extLst>
          </p:nvPr>
        </p:nvGraphicFramePr>
        <p:xfrm>
          <a:off x="755576" y="1556792"/>
          <a:ext cx="4154068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496144"/>
            <a:ext cx="4370092" cy="1084421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dirty="0"/>
              <a:t>Музыкальное сопровождение творческого процесса</a:t>
            </a:r>
            <a:endParaRPr lang="ru-RU" sz="2000" dirty="0">
              <a:effectLst/>
            </a:endParaRPr>
          </a:p>
        </p:txBody>
      </p:sp>
      <p:pic>
        <p:nvPicPr>
          <p:cNvPr id="1026" name="Picture 2" descr="http://filarmonia.kh.ua/wp-content/uploads/Motsart-kompozitor-klavesinist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804780"/>
            <a:ext cx="3113112" cy="20719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9900"/>
            </a:solidFill>
            <a:miter lim="800000"/>
          </a:ln>
          <a:effectLst>
            <a:outerShdw blurRad="50800" dist="317500" dir="8100000" algn="tr" rotWithShape="0">
              <a:schemeClr val="tx1">
                <a:lumMod val="95000"/>
                <a:lumOff val="5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https://upload.wikimedia.org/wikipedia/commons/thumb/0/07/%D0%9F%D0%B5%D0%B2%D0%B5%D1%86-%D1%81%D0%BA%D0%B0%D0%B7%D0%B8%D1%82%D0%B5%D0%BB%D1%8C.jpg/260px-%D0%9F%D0%B5%D0%B2%D0%B5%D1%86-%D1%81%D0%BA%D0%B0%D0%B7%D0%B8%D1%82%D0%B5%D0%BB%D1%8C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4007" y="3789040"/>
            <a:ext cx="3199341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9900"/>
            </a:solidFill>
            <a:miter lim="800000"/>
          </a:ln>
          <a:effectLst>
            <a:outerShdw blurRad="50800" dist="317500" dir="8100000" algn="tr" rotWithShape="0">
              <a:schemeClr val="tx1">
                <a:lumMod val="95000"/>
                <a:lumOff val="5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6288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99256246"/>
              </p:ext>
            </p:extLst>
          </p:nvPr>
        </p:nvGraphicFramePr>
        <p:xfrm>
          <a:off x="683568" y="1628800"/>
          <a:ext cx="7831173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1475656" y="476251"/>
            <a:ext cx="6180162" cy="72050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cap="all" dirty="0">
                <a:latin typeface="Bookman Old Style" pitchFamily="18" charset="0"/>
              </a:rPr>
              <a:t>Преимущества  системы занятий </a:t>
            </a:r>
          </a:p>
          <a:p>
            <a:pPr algn="ctr">
              <a:defRPr/>
            </a:pPr>
            <a:r>
              <a:rPr lang="ru-RU" cap="all" dirty="0">
                <a:latin typeface="Bookman Old Style" pitchFamily="18" charset="0"/>
              </a:rPr>
              <a:t>«Умные игры в добрых сказках»</a:t>
            </a:r>
            <a:endParaRPr lang="ru-RU" cap="all" dirty="0"/>
          </a:p>
        </p:txBody>
      </p:sp>
    </p:spTree>
    <p:extLst>
      <p:ext uri="{BB962C8B-B14F-4D97-AF65-F5344CB8AC3E}">
        <p14:creationId xmlns:p14="http://schemas.microsoft.com/office/powerpoint/2010/main" val="50354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CA52CF6-0DCB-4B55-A725-F966AC30DA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>
                                            <p:graphicEl>
                                              <a:dgm id="{4CA52CF6-0DCB-4B55-A725-F966AC30DA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>
                                            <p:graphicEl>
                                              <a:dgm id="{4CA52CF6-0DCB-4B55-A725-F966AC30DA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5C3FBA4-432F-4D83-B455-2017C29352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>
                                            <p:graphicEl>
                                              <a:dgm id="{B5C3FBA4-432F-4D83-B455-2017C29352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>
                                            <p:graphicEl>
                                              <a:dgm id="{B5C3FBA4-432F-4D83-B455-2017C29352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D032808-2401-4579-B152-709A58EB9D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">
                                            <p:graphicEl>
                                              <a:dgm id="{5D032808-2401-4579-B152-709A58EB9D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">
                                            <p:graphicEl>
                                              <a:dgm id="{5D032808-2401-4579-B152-709A58EB9D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3689754-70DF-4EC5-92AE-738D43363B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">
                                            <p:graphicEl>
                                              <a:dgm id="{F3689754-70DF-4EC5-92AE-738D43363B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">
                                            <p:graphicEl>
                                              <a:dgm id="{F3689754-70DF-4EC5-92AE-738D43363B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D235732-821E-4FBC-81DD-484E1C8DFA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">
                                            <p:graphicEl>
                                              <a:dgm id="{3D235732-821E-4FBC-81DD-484E1C8DFA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">
                                            <p:graphicEl>
                                              <a:dgm id="{3D235732-821E-4FBC-81DD-484E1C8DFA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4BCD0A0-F09F-4BF5-B2CD-0602B7BF8A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">
                                            <p:graphicEl>
                                              <a:dgm id="{34BCD0A0-F09F-4BF5-B2CD-0602B7BF8A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">
                                            <p:graphicEl>
                                              <a:dgm id="{34BCD0A0-F09F-4BF5-B2CD-0602B7BF8A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E070A73-95AE-4A31-AF21-701BB4D6A7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">
                                            <p:graphicEl>
                                              <a:dgm id="{EE070A73-95AE-4A31-AF21-701BB4D6A7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">
                                            <p:graphicEl>
                                              <a:dgm id="{EE070A73-95AE-4A31-AF21-701BB4D6A7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0340822-8E93-4D44-95B0-680E784BA9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2">
                                            <p:graphicEl>
                                              <a:dgm id="{70340822-8E93-4D44-95B0-680E784BA9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">
                                            <p:graphicEl>
                                              <a:dgm id="{70340822-8E93-4D44-95B0-680E784BA9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1_Тема Office">
  <a:themeElements>
    <a:clrScheme name="Другая 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F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252</Words>
  <Application>Microsoft Office PowerPoint</Application>
  <PresentationFormat>Экран (4:3)</PresentationFormat>
  <Paragraphs>46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46</cp:revision>
  <dcterms:created xsi:type="dcterms:W3CDTF">2014-05-31T13:21:18Z</dcterms:created>
  <dcterms:modified xsi:type="dcterms:W3CDTF">2017-09-07T12:11:06Z</dcterms:modified>
</cp:coreProperties>
</file>