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72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3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C164D-9CAA-43AB-80B6-826C4F59C054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0F81B-D8D1-4B0D-B1DA-A1D3C8884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4282" y="1285860"/>
            <a:ext cx="8715404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ru-RU" dirty="0" smtClean="0"/>
              <a:t>Шаблон для презентации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143372" y="2857496"/>
            <a:ext cx="4186222" cy="1071570"/>
          </a:xfrm>
        </p:spPr>
        <p:txBody>
          <a:bodyPr/>
          <a:lstStyle>
            <a:lvl1pPr marL="0" indent="0" algn="ctr">
              <a:buNone/>
              <a:defRPr sz="4000" baseline="0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Математика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867D7F-B7C9-4BB2-B59D-C2FC8F26F075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E84E7-3339-47EB-9EFB-CAE96CABF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2060"/>
          </a:solidFill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rgbClr val="0070C0"/>
          </a:solidFill>
          <a:latin typeface="Arial Black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rgbClr val="0070C0"/>
          </a:solidFill>
          <a:latin typeface="Arial Black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rgbClr val="0070C0"/>
          </a:solidFill>
          <a:latin typeface="Arial Black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rgbClr val="0070C0"/>
          </a:solidFill>
          <a:latin typeface="Arial Black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rgbClr val="0070C0"/>
          </a:solidFill>
          <a:latin typeface="Arial Black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Без знания дробей никто не может</a:t>
            </a:r>
            <a:br>
              <a:rPr lang="ru-RU" dirty="0" smtClean="0"/>
            </a:br>
            <a:r>
              <a:rPr lang="ru-RU" dirty="0" smtClean="0"/>
              <a:t>признаваться знающим математику!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 algn="r"/>
            <a:r>
              <a:rPr lang="ru-RU" dirty="0" smtClean="0"/>
              <a:t>Цицерон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4414" y="1655472"/>
            <a:ext cx="707236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Чтобы умножить десятичную дробь на 10, 100, 1000 и т. д., надо в этой  дроби перенести запятую на столько цифр вправо, сколько нулей стоят в множителе после единицы, например.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физкультминутка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Administrator\Мои документы\Мои рисунки\анимашки\flowers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1950" y="3286124"/>
            <a:ext cx="1162050" cy="1457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Administrator\Мои документы\Мои рисунки\картинки\a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714488"/>
            <a:ext cx="1524000" cy="20002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2976" y="2071678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8,9*6=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3000364" y="2000240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53,4</a:t>
            </a:r>
            <a:endParaRPr lang="ru-RU" sz="4800" dirty="0"/>
          </a:p>
        </p:txBody>
      </p:sp>
      <p:pic>
        <p:nvPicPr>
          <p:cNvPr id="2051" name="Picture 3" descr="C:\Documents and Settings\Administrator\Мои документы\Мои рисунки\картинки\a1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857628"/>
            <a:ext cx="971550" cy="20002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643306" y="4572008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3,75*12=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6143636" y="4572008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45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istrator\Мои документы\Мои рисунки\картинки\a1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928802"/>
            <a:ext cx="2514600" cy="17335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00430" y="2000240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2,4*2=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429256" y="1928802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4,8</a:t>
            </a:r>
            <a:endParaRPr lang="ru-RU" sz="4800" dirty="0"/>
          </a:p>
        </p:txBody>
      </p:sp>
      <p:pic>
        <p:nvPicPr>
          <p:cNvPr id="3075" name="Picture 3" descr="C:\Documents and Settings\Administrator\Мои документы\Мои рисунки\картинки\a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571876"/>
            <a:ext cx="2000250" cy="20097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071670" y="4429132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3,6*4=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4000496" y="4429132"/>
            <a:ext cx="1714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13,2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 Мёбиуса</a:t>
            </a:r>
            <a:endParaRPr lang="ru-RU" dirty="0"/>
          </a:p>
        </p:txBody>
      </p:sp>
      <p:pic>
        <p:nvPicPr>
          <p:cNvPr id="6" name="Содержимое 4" descr="800px-Möbius_stri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428736"/>
            <a:ext cx="4038600" cy="3257783"/>
          </a:xfrm>
        </p:spPr>
      </p:pic>
      <p:pic>
        <p:nvPicPr>
          <p:cNvPr id="5" name="Содержимое 4" descr="ccbf6257-bc84-455e-bbd2-7d197bb160c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000100" y="1428736"/>
            <a:ext cx="3371850" cy="3333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0px-August_Ferdinand_Möbius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500174"/>
            <a:ext cx="2405058" cy="3000395"/>
          </a:xfrm>
        </p:spPr>
      </p:pic>
      <p:pic>
        <p:nvPicPr>
          <p:cNvPr id="6" name="Содержимое 5" descr="image_63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7752" y="1500174"/>
            <a:ext cx="338512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 34</a:t>
            </a:r>
          </a:p>
          <a:p>
            <a:r>
              <a:rPr lang="ru-RU" dirty="0" smtClean="0"/>
              <a:t>№1330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рамка - раскрытая книга. Ваше фото вставится на листы кни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068" y="785794"/>
            <a:ext cx="6300831" cy="450059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71736" y="2285992"/>
            <a:ext cx="5044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урок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Устные упражнения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28926" y="150017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5,2+2,4=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500562" y="1500174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7,6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 rot="10800000" flipV="1">
            <a:off x="2928925" y="2066172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8+2,97=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4429124" y="2143116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10,97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000364" y="264318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3,8+1,2=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257174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071802" y="328612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4,1+12,75=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5000628" y="3286124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16,85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3143240" y="3857628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7,89-0,29=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5000628" y="3929066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7,6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3214678" y="450057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6,49-3,38=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929190" y="4572008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3,11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286116" y="507207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40,9-8,1=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4929190" y="5000636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32,8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  <p:bldP spid="16" grpId="0"/>
      <p:bldP spid="18" grpId="0"/>
      <p:bldP spid="20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ятно 1 2"/>
          <p:cNvSpPr/>
          <p:nvPr/>
        </p:nvSpPr>
        <p:spPr>
          <a:xfrm>
            <a:off x="1000100" y="928670"/>
            <a:ext cx="1500198" cy="1357322"/>
          </a:xfrm>
          <a:prstGeom prst="irregularSeal1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28728" y="1285860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8,07</a:t>
            </a:r>
            <a:endParaRPr lang="ru-RU" sz="2400" dirty="0"/>
          </a:p>
        </p:txBody>
      </p:sp>
      <p:sp>
        <p:nvSpPr>
          <p:cNvPr id="6" name="Пятно 1 5"/>
          <p:cNvSpPr/>
          <p:nvPr/>
        </p:nvSpPr>
        <p:spPr>
          <a:xfrm>
            <a:off x="4286248" y="500042"/>
            <a:ext cx="1857388" cy="1143008"/>
          </a:xfrm>
          <a:prstGeom prst="irregularSeal1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6929454" y="1643050"/>
            <a:ext cx="928694" cy="1357322"/>
          </a:xfrm>
          <a:prstGeom prst="irregularSeal1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4143372" y="2357430"/>
            <a:ext cx="1500198" cy="1285884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1 8"/>
          <p:cNvSpPr/>
          <p:nvPr/>
        </p:nvSpPr>
        <p:spPr>
          <a:xfrm>
            <a:off x="928662" y="3643314"/>
            <a:ext cx="1285884" cy="107157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6215074" y="4572008"/>
            <a:ext cx="1643074" cy="1500198"/>
          </a:xfrm>
          <a:prstGeom prst="irregularSeal2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6-конечная звезда 10"/>
          <p:cNvSpPr/>
          <p:nvPr/>
        </p:nvSpPr>
        <p:spPr>
          <a:xfrm>
            <a:off x="3428992" y="4357694"/>
            <a:ext cx="1571636" cy="1214446"/>
          </a:xfrm>
          <a:prstGeom prst="star6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786314" y="785794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3,4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215206" y="2000240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0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714876" y="2714620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1214414" y="3929066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7,5</a:t>
            </a:r>
            <a:endParaRPr lang="ru-RU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4714884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0,1</a:t>
            </a:r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6572264" y="5143512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3,39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Пропала запятая.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48+22=7</a:t>
            </a:r>
          </a:p>
          <a:p>
            <a:r>
              <a:rPr lang="ru-RU" dirty="0" smtClean="0"/>
              <a:t>1+308=408</a:t>
            </a:r>
          </a:p>
          <a:p>
            <a:r>
              <a:rPr lang="ru-RU" dirty="0" smtClean="0"/>
              <a:t>12+92=212</a:t>
            </a:r>
          </a:p>
          <a:p>
            <a:r>
              <a:rPr lang="ru-RU" dirty="0" smtClean="0"/>
              <a:t>945-545=4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4,8+2,2=7</a:t>
            </a:r>
          </a:p>
          <a:p>
            <a:r>
              <a:rPr lang="ru-RU" dirty="0" smtClean="0"/>
              <a:t>1+3,08=4,08</a:t>
            </a:r>
          </a:p>
          <a:p>
            <a:r>
              <a:rPr lang="ru-RU" dirty="0" smtClean="0"/>
              <a:t>12+9,2=21,2</a:t>
            </a:r>
          </a:p>
          <a:p>
            <a:r>
              <a:rPr lang="ru-RU" dirty="0" smtClean="0"/>
              <a:t>9,45-5,45=4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285860"/>
            <a:ext cx="1928826" cy="17859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86380" y="714356"/>
            <a:ext cx="3143272" cy="314327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57290" y="3214686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1,23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857884" y="4000504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3,4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4000504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1,23+1,23+1,23+1,23=4,92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714876" y="4929198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3,4+3,4+3,4+3,4=13,6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928794" y="4714884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1,23*4=4,92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000628" y="5643578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3,4*4=13,6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71538" y="1302095"/>
            <a:ext cx="71438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Lucida Console" pitchFamily="49" charset="0"/>
                <a:ea typeface="Times New Roman" pitchFamily="18" charset="0"/>
              </a:rPr>
              <a:t>Чтобы умножить десятичную дробь на натуральное число, надо 1)умножить ее на это число ,не обращая внимания на запятую;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Lucida Console" pitchFamily="49" charset="0"/>
                <a:ea typeface="Times New Roman" pitchFamily="18" charset="0"/>
              </a:rPr>
              <a:t>2) в полученном произведении отделить запятой столько цифр справа, сколько их отделено запятой в десятичной дроби.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285860"/>
            <a:ext cx="750099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Умножение </a:t>
            </a:r>
          </a:p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есятичных</a:t>
            </a: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дробей</a:t>
            </a:r>
          </a:p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на натуральное число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3286124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7,361*10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928662" y="1142984"/>
            <a:ext cx="7772400" cy="150018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F0"/>
                </a:solidFill>
              </a:rPr>
              <a:t>7,361*100</a:t>
            </a:r>
            <a:endParaRPr lang="ru-RU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1</Template>
  <TotalTime>195</TotalTime>
  <Words>157</Words>
  <Application>Microsoft Office PowerPoint</Application>
  <PresentationFormat>Экран (4:3)</PresentationFormat>
  <Paragraphs>62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ШАБЛОН 1</vt:lpstr>
      <vt:lpstr> Без знания дробей никто не может признаваться знающим математику! </vt:lpstr>
      <vt:lpstr>Устные упражнения</vt:lpstr>
      <vt:lpstr>Слайд 3</vt:lpstr>
      <vt:lpstr>Пропала запятая.</vt:lpstr>
      <vt:lpstr>Слайд 5</vt:lpstr>
      <vt:lpstr>Слайд 6</vt:lpstr>
      <vt:lpstr>Слайд 7</vt:lpstr>
      <vt:lpstr>Слайд 8</vt:lpstr>
      <vt:lpstr>7,361*10</vt:lpstr>
      <vt:lpstr>Слайд 10</vt:lpstr>
      <vt:lpstr>физкультминутка</vt:lpstr>
      <vt:lpstr>Слайд 12</vt:lpstr>
      <vt:lpstr>Слайд 13</vt:lpstr>
      <vt:lpstr>Лист Мёбиуса</vt:lpstr>
      <vt:lpstr>Слайд 15</vt:lpstr>
      <vt:lpstr>Домашнее задание</vt:lpstr>
      <vt:lpstr>Слайд 17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Admin</cp:lastModifiedBy>
  <cp:revision>22</cp:revision>
  <dcterms:created xsi:type="dcterms:W3CDTF">2013-02-22T20:29:09Z</dcterms:created>
  <dcterms:modified xsi:type="dcterms:W3CDTF">2013-02-24T19:26:11Z</dcterms:modified>
</cp:coreProperties>
</file>