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8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9583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571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762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012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5316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352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49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870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95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10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784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5746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752128" y="3399135"/>
            <a:ext cx="7772400" cy="183006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i="1" dirty="0" smtClean="0">
                <a:solidFill>
                  <a:srgbClr val="FF9933"/>
                </a:solidFill>
              </a:rPr>
              <a:t>Визитная карточка</a:t>
            </a:r>
            <a:r>
              <a:rPr lang="ru-RU" sz="6000" b="1" i="1" dirty="0" smtClean="0"/>
              <a:t/>
            </a:r>
            <a:br>
              <a:rPr lang="ru-RU" sz="6000" b="1" i="1" dirty="0" smtClean="0"/>
            </a:br>
            <a:r>
              <a:rPr lang="ru-RU" sz="6000" b="1" i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/>
              <a:t>Учителя английского языка</a:t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>МБОУ СОШ №98</a:t>
            </a:r>
            <a:br>
              <a:rPr lang="ru-RU" sz="4900" dirty="0" smtClean="0"/>
            </a:br>
            <a:r>
              <a:rPr lang="ru-RU" sz="4700" dirty="0" smtClean="0"/>
              <a:t/>
            </a:r>
            <a:br>
              <a:rPr lang="ru-RU" sz="4700" dirty="0" smtClean="0"/>
            </a:br>
            <a:r>
              <a:rPr lang="ru-RU" sz="4400" dirty="0" err="1" smtClean="0"/>
              <a:t>Дудулиной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Татьяны Владимировны</a:t>
            </a:r>
            <a:endParaRPr lang="ru-RU" sz="4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9676" y="1844824"/>
            <a:ext cx="3194201" cy="439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880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0" y="90872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9933"/>
                </a:solidFill>
              </a:rPr>
              <a:t>Образование: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4300" dirty="0" smtClean="0"/>
              <a:t>Высшее. Окончила ВГПУ факультет иностранных языков в 1982 г.</a:t>
            </a:r>
            <a:br>
              <a:rPr lang="ru-RU" sz="4300" dirty="0" smtClean="0"/>
            </a:br>
            <a:r>
              <a:rPr lang="ru-RU" b="1" i="1" dirty="0" smtClean="0">
                <a:solidFill>
                  <a:srgbClr val="FF9933"/>
                </a:solidFill>
              </a:rPr>
              <a:t>Стаж работы: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4300" dirty="0" smtClean="0"/>
              <a:t>35 лет, </a:t>
            </a:r>
            <a:r>
              <a:rPr lang="ru-RU" sz="4300" dirty="0" smtClean="0"/>
              <a:t>стаж работы МБОУ СОШ №98 </a:t>
            </a:r>
            <a:br>
              <a:rPr lang="ru-RU" sz="4300" dirty="0" smtClean="0"/>
            </a:br>
            <a:r>
              <a:rPr lang="ru-RU" sz="4300" dirty="0" smtClean="0"/>
              <a:t>4 </a:t>
            </a:r>
            <a:r>
              <a:rPr lang="ru-RU" sz="4300" dirty="0" smtClean="0"/>
              <a:t>года</a:t>
            </a:r>
            <a:br>
              <a:rPr lang="ru-RU" sz="4300" dirty="0" smtClean="0"/>
            </a:br>
            <a:r>
              <a:rPr lang="ru-RU" b="1" i="1" dirty="0" smtClean="0">
                <a:solidFill>
                  <a:srgbClr val="FF9933"/>
                </a:solidFill>
              </a:rPr>
              <a:t>Квалификационная категория: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4300" dirty="0" smtClean="0"/>
              <a:t>Высшая </a:t>
            </a: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300" dirty="0" smtClean="0"/>
              <a:t/>
            </a:r>
            <a:br>
              <a:rPr lang="ru-RU" sz="43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0095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4563888"/>
            <a:ext cx="4788024" cy="685800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>
                <a:solidFill>
                  <a:srgbClr val="FF9933"/>
                </a:solidFill>
              </a:rPr>
              <a:t>Моё педагогическое кредо: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4300" dirty="0" smtClean="0">
                <a:solidFill>
                  <a:schemeClr val="tx1"/>
                </a:solidFill>
              </a:rPr>
              <a:t>«Воспитание честных и благородных чувств в сердцах детей нужнее и дороже нежели обогащение </a:t>
            </a:r>
            <a:br>
              <a:rPr lang="ru-RU" sz="4300" dirty="0" smtClean="0">
                <a:solidFill>
                  <a:schemeClr val="tx1"/>
                </a:solidFill>
              </a:rPr>
            </a:br>
            <a:r>
              <a:rPr lang="ru-RU" sz="4300" dirty="0" smtClean="0">
                <a:solidFill>
                  <a:schemeClr val="tx1"/>
                </a:solidFill>
              </a:rPr>
              <a:t>разными знаниями»</a:t>
            </a:r>
            <a:br>
              <a:rPr lang="ru-RU" sz="4300" dirty="0" smtClean="0">
                <a:solidFill>
                  <a:schemeClr val="tx1"/>
                </a:solidFill>
              </a:rPr>
            </a:br>
            <a:r>
              <a:rPr lang="ru-RU" sz="4300" dirty="0" smtClean="0">
                <a:solidFill>
                  <a:schemeClr val="tx1"/>
                </a:solidFill>
              </a:rPr>
              <a:t>       Ш.А. </a:t>
            </a:r>
            <a:r>
              <a:rPr lang="ru-RU" sz="4300" dirty="0" err="1" smtClean="0">
                <a:solidFill>
                  <a:schemeClr val="tx1"/>
                </a:solidFill>
              </a:rPr>
              <a:t>Амонашвили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390914"/>
            <a:ext cx="4355976" cy="42784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23671" y="-171400"/>
            <a:ext cx="10986410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300" b="1" i="1" dirty="0" smtClean="0">
                <a:solidFill>
                  <a:srgbClr val="FF9933"/>
                </a:solidFill>
                <a:latin typeface="+mj-lt"/>
              </a:rPr>
              <a:t>Участие в конкурсах:</a:t>
            </a:r>
          </a:p>
          <a:p>
            <a:r>
              <a:rPr lang="ru-RU" sz="3900" dirty="0" smtClean="0">
                <a:latin typeface="+mj-lt"/>
              </a:rPr>
              <a:t>Всероссийский конкурс педагогического мастерства «Учитель года-2009»</a:t>
            </a:r>
            <a:endParaRPr lang="ru-RU" sz="39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4809873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47</TotalTime>
  <Words>16</Words>
  <Application>Microsoft Office PowerPoint</Application>
  <PresentationFormat>Экран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Calibri</vt:lpstr>
      <vt:lpstr>Calibri Light</vt:lpstr>
      <vt:lpstr>Ретро</vt:lpstr>
      <vt:lpstr>Визитная карточка   Учителя английского языка  МБОУ СОШ №98  Дудулиной  Татьяны Владимировны</vt:lpstr>
      <vt:lpstr>Образование:  Высшее. Окончила ВГПУ факультет иностранных языков в 1982 г. Стаж работы: 35 лет, стаж работы МБОУ СОШ №98  4 года Квалификационная категория: Высшая       </vt:lpstr>
      <vt:lpstr>        Моё педагогическое кредо: «Воспитание честных и благородных чувств в сердцах детей нужнее и дороже нежели обогащение  разными знаниями»        Ш.А. Амонашвили   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2014-11-21T09:09:38Z</dcterms:created>
  <dcterms:modified xsi:type="dcterms:W3CDTF">2017-09-07T09:05:50Z</dcterms:modified>
</cp:coreProperties>
</file>