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2" r:id="rId14"/>
    <p:sldId id="275" r:id="rId15"/>
    <p:sldId id="277" r:id="rId16"/>
    <p:sldId id="278" r:id="rId17"/>
    <p:sldId id="279" r:id="rId18"/>
    <p:sldId id="273" r:id="rId1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56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A4839-9E56-4A47-B946-C8546624E29C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5363D-639F-40E1-AACC-66C1AC2894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4291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5363D-639F-40E1-AACC-66C1AC2894CF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6895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5363D-639F-40E1-AACC-66C1AC2894CF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1554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6655099"/>
      </p:ext>
    </p:extLst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8236999"/>
      </p:ext>
    </p:extLst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6790950"/>
      </p:ext>
    </p:extLst>
  </p:cSld>
  <p:clrMapOvr>
    <a:masterClrMapping/>
  </p:clrMapOvr>
  <p:transition spd="slow">
    <p:wheel spokes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8580" y="135467"/>
            <a:ext cx="6720840" cy="888661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59081" y="3923469"/>
            <a:ext cx="5360948" cy="3285067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679489" y="3926179"/>
            <a:ext cx="892761" cy="327964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784536" y="4182211"/>
            <a:ext cx="682668" cy="2767584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34113" y="4074162"/>
            <a:ext cx="5210884" cy="2993812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40120" y="6167024"/>
            <a:ext cx="571500" cy="6096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406366" y="6079035"/>
            <a:ext cx="5066375" cy="885823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04228" y="4185920"/>
            <a:ext cx="5070651" cy="2770293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2104" y="6197600"/>
            <a:ext cx="4914900" cy="6096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3529" y="4302712"/>
            <a:ext cx="4972050" cy="16256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8580" y="135467"/>
            <a:ext cx="6720840" cy="888661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338982" y="3928533"/>
            <a:ext cx="6198870" cy="3285067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25742" y="4064001"/>
            <a:ext cx="6025350" cy="2993812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2342" y="4267200"/>
            <a:ext cx="5772150" cy="17272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06622" y="6055361"/>
            <a:ext cx="5863590" cy="885823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2342" y="6143348"/>
            <a:ext cx="5772150" cy="69837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06818" y="4165600"/>
            <a:ext cx="5863199" cy="2770293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596" y="544497"/>
            <a:ext cx="6195504" cy="138590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9596" y="2292095"/>
            <a:ext cx="3028950" cy="58765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292095"/>
            <a:ext cx="3028950" cy="58765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596" y="544497"/>
            <a:ext cx="6195504" cy="138590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9596" y="2296584"/>
            <a:ext cx="3030141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9596" y="3251200"/>
            <a:ext cx="3030141" cy="49170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96584"/>
            <a:ext cx="3031331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251200"/>
            <a:ext cx="3031331" cy="49170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68580" y="135467"/>
            <a:ext cx="6720840" cy="888661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68580" y="135467"/>
            <a:ext cx="6720840" cy="888661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4650" y="914400"/>
            <a:ext cx="3429000" cy="70104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420025" y="2007616"/>
            <a:ext cx="2037425" cy="4697984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07517" y="2189963"/>
            <a:ext cx="1862441" cy="4312437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750" y="3962400"/>
            <a:ext cx="1723976" cy="23368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750" y="2312416"/>
            <a:ext cx="1723976" cy="1588827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7908826"/>
      </p:ext>
    </p:extLst>
  </p:cSld>
  <p:clrMapOvr>
    <a:masterClrMapping/>
  </p:clrMapOvr>
  <p:transition spd="slow">
    <p:wheel spokes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8580" y="135467"/>
            <a:ext cx="6720840" cy="888661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4350" y="828583"/>
            <a:ext cx="5829300" cy="5775419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514350" y="6604000"/>
            <a:ext cx="5829300" cy="1828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71500" y="6705600"/>
            <a:ext cx="5700574" cy="160389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685800" y="7518400"/>
            <a:ext cx="5496386" cy="602261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4192" y="6766560"/>
            <a:ext cx="5959602" cy="146304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7217" y="7542075"/>
            <a:ext cx="5433552" cy="53562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07201"/>
            <a:ext cx="5496386" cy="697391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146277" y="304800"/>
            <a:ext cx="1394460" cy="8163512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16419" y="468546"/>
            <a:ext cx="1254176" cy="7836023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86433" y="527237"/>
            <a:ext cx="1114148" cy="771864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508000"/>
            <a:ext cx="4629150" cy="772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6891752"/>
      </p:ext>
    </p:extLst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1304029"/>
      </p:ext>
    </p:extLst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8246860"/>
      </p:ext>
    </p:extLst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2116568"/>
      </p:ext>
    </p:extLst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9821042"/>
      </p:ext>
    </p:extLst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1539650"/>
      </p:ext>
    </p:extLst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2342549"/>
      </p:ext>
    </p:extLst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74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68580" y="135467"/>
            <a:ext cx="6720840" cy="888661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36801"/>
            <a:ext cx="6172200" cy="5831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C3C6A94-D486-49CF-A8A7-1D66ACF1A472}" type="datetimeFigureOut">
              <a:rPr lang="ru-RU" smtClean="0"/>
              <a:pPr/>
              <a:t>19.09.2016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BEF7A4A-6EBC-482D-956A-9AE09ACA19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05740" y="370888"/>
            <a:ext cx="6446520" cy="176784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9647" y="497150"/>
            <a:ext cx="6285390" cy="1491449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9596" y="544497"/>
            <a:ext cx="6195504" cy="13859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1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4784" y="5724128"/>
            <a:ext cx="4344516" cy="17942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3529" y="4302712"/>
            <a:ext cx="4972050" cy="1781456"/>
          </a:xfrm>
        </p:spPr>
        <p:txBody>
          <a:bodyPr/>
          <a:lstStyle/>
          <a:p>
            <a:r>
              <a:rPr lang="ru-RU" dirty="0" smtClean="0"/>
              <a:t>Алгоритмы первой помощи</a:t>
            </a:r>
            <a:endParaRPr lang="ru-RU" dirty="0"/>
          </a:p>
        </p:txBody>
      </p:sp>
      <p:pic>
        <p:nvPicPr>
          <p:cNvPr id="1026" name="Picture 2" descr="D:\Мои документы старые\Рабочая\Склад\ART_arhiv\Рисунки\heart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696" y="899592"/>
            <a:ext cx="33337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028771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433" t="9752" r="27133" b="6626"/>
          <a:stretch/>
        </p:blipFill>
        <p:spPr bwMode="auto">
          <a:xfrm>
            <a:off x="201520" y="182467"/>
            <a:ext cx="6467840" cy="8782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551672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535" t="9328" r="27440" b="4224"/>
          <a:stretch/>
        </p:blipFill>
        <p:spPr bwMode="auto">
          <a:xfrm>
            <a:off x="116632" y="107504"/>
            <a:ext cx="6585576" cy="907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159432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91681"/>
            <a:ext cx="6515100" cy="64765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535" t="12577" r="26726" b="1117"/>
          <a:stretch/>
        </p:blipFill>
        <p:spPr bwMode="auto">
          <a:xfrm>
            <a:off x="169736" y="-36512"/>
            <a:ext cx="6571632" cy="9146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3964517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739" t="10458" r="26726" b="3236"/>
          <a:stretch/>
        </p:blipFill>
        <p:spPr bwMode="auto">
          <a:xfrm>
            <a:off x="216712" y="86609"/>
            <a:ext cx="6452648" cy="9021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447050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онюхов\Pictures\Подручные средства ПП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917" t="8524" r="27625" b="2475"/>
          <a:stretch/>
        </p:blipFill>
        <p:spPr bwMode="auto">
          <a:xfrm>
            <a:off x="404664" y="99832"/>
            <a:ext cx="6048672" cy="893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95420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онюхов\Pictures\Подручные средства_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937" t="9882" r="28872" b="1241"/>
          <a:stretch/>
        </p:blipFill>
        <p:spPr bwMode="auto">
          <a:xfrm>
            <a:off x="404664" y="35496"/>
            <a:ext cx="6120680" cy="908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8157109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онюхов\Pictures\Сетка на голову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633" y="96737"/>
            <a:ext cx="4390016" cy="397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Конюхов\Pictures\Сетчатые повязки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8250" y="4095750"/>
            <a:ext cx="5619750" cy="50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014325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229" t="9186" r="27338" b="4366"/>
          <a:stretch/>
        </p:blipFill>
        <p:spPr bwMode="auto">
          <a:xfrm>
            <a:off x="188640" y="11713"/>
            <a:ext cx="6480720" cy="9096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050899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350" t="16391" r="27338" b="16655"/>
          <a:stretch/>
        </p:blipFill>
        <p:spPr bwMode="auto">
          <a:xfrm>
            <a:off x="82236" y="395536"/>
            <a:ext cx="6731140" cy="8064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798891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025" t="8585" r="27643" b="4438"/>
          <a:stretch/>
        </p:blipFill>
        <p:spPr bwMode="auto">
          <a:xfrm>
            <a:off x="188640" y="179512"/>
            <a:ext cx="6480720" cy="8760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794096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841" t="11871" r="27134" b="2388"/>
          <a:stretch/>
        </p:blipFill>
        <p:spPr bwMode="auto">
          <a:xfrm>
            <a:off x="250288" y="147453"/>
            <a:ext cx="6275056" cy="8817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430347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146" t="11023" r="27949" b="7191"/>
          <a:stretch/>
        </p:blipFill>
        <p:spPr bwMode="auto">
          <a:xfrm>
            <a:off x="188640" y="179512"/>
            <a:ext cx="6408712" cy="8813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9581018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640" y="2051720"/>
            <a:ext cx="6172200" cy="6034617"/>
          </a:xfrm>
        </p:spPr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841" t="9615" r="27134" b="3572"/>
          <a:stretch/>
        </p:blipFill>
        <p:spPr bwMode="auto">
          <a:xfrm>
            <a:off x="188640" y="35496"/>
            <a:ext cx="6408712" cy="8975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1622425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943" t="10599" r="27847" b="4083"/>
          <a:stretch/>
        </p:blipFill>
        <p:spPr bwMode="auto">
          <a:xfrm>
            <a:off x="275816" y="103297"/>
            <a:ext cx="6321536" cy="9005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5575895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739" t="13706" r="27133" b="1964"/>
          <a:stretch/>
        </p:blipFill>
        <p:spPr bwMode="auto">
          <a:xfrm>
            <a:off x="216024" y="138941"/>
            <a:ext cx="6453336" cy="8897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55708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025" t="8955" r="26726" b="5303"/>
          <a:stretch/>
        </p:blipFill>
        <p:spPr bwMode="auto">
          <a:xfrm>
            <a:off x="188640" y="176593"/>
            <a:ext cx="6480720" cy="8859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150727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60</TotalTime>
  <Words>5</Words>
  <Application>Microsoft Office PowerPoint</Application>
  <PresentationFormat>Экран (4:3)</PresentationFormat>
  <Paragraphs>3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Аптека</vt:lpstr>
      <vt:lpstr>Алгоритмы первой помощи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Алгоритмя первой помощи</dc:title>
  <dc:creator>Конюхов</dc:creator>
  <cp:lastModifiedBy>Alex</cp:lastModifiedBy>
  <cp:revision>10</cp:revision>
  <dcterms:created xsi:type="dcterms:W3CDTF">2013-03-23T08:38:06Z</dcterms:created>
  <dcterms:modified xsi:type="dcterms:W3CDTF">2016-09-19T15:17:06Z</dcterms:modified>
</cp:coreProperties>
</file>