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6A423-4950-4B86-969F-48E2609BC82E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947E2-E9F0-4EB0-9612-3CEFAC0E0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4d38075ca4deec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Тема: «</a:t>
            </a:r>
            <a:r>
              <a:rPr lang="ru-RU" dirty="0">
                <a:solidFill>
                  <a:srgbClr val="002060"/>
                </a:solidFill>
              </a:rPr>
              <a:t>Буква Е – показатель мягкости </a:t>
            </a:r>
            <a:r>
              <a:rPr lang="ru-RU" dirty="0" smtClean="0">
                <a:solidFill>
                  <a:srgbClr val="002060"/>
                </a:solidFill>
              </a:rPr>
              <a:t>согласных.»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437112"/>
            <a:ext cx="5968752" cy="1752600"/>
          </a:xfrm>
        </p:spPr>
        <p:txBody>
          <a:bodyPr/>
          <a:lstStyle/>
          <a:p>
            <a:r>
              <a:rPr lang="ru-RU" dirty="0" smtClean="0"/>
              <a:t>Учитель : </a:t>
            </a:r>
            <a:r>
              <a:rPr lang="ru-RU" dirty="0" err="1" smtClean="0"/>
              <a:t>Сильченко</a:t>
            </a:r>
            <a:r>
              <a:rPr lang="ru-RU" dirty="0" smtClean="0"/>
              <a:t> Е.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6004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4d38075ca4deec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9" name="Рисунок 8" descr="Smiley_Flower_wallpap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5253" y="0"/>
            <a:ext cx="8813494" cy="6858000"/>
          </a:xfrm>
          <a:prstGeom prst="rect">
            <a:avLst/>
          </a:prstGeom>
        </p:spPr>
      </p:pic>
      <p:pic>
        <p:nvPicPr>
          <p:cNvPr id="10" name="Рисунок 9" descr="Радуг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60648"/>
            <a:ext cx="8424936" cy="6408712"/>
          </a:xfrm>
          <a:prstGeom prst="rect">
            <a:avLst/>
          </a:prstGeom>
        </p:spPr>
      </p:pic>
      <p:pic>
        <p:nvPicPr>
          <p:cNvPr id="11" name="Рисунок 10" descr="малы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04664"/>
            <a:ext cx="8532440" cy="6091375"/>
          </a:xfrm>
          <a:prstGeom prst="rect">
            <a:avLst/>
          </a:prstGeom>
        </p:spPr>
      </p:pic>
      <p:pic>
        <p:nvPicPr>
          <p:cNvPr id="13" name="Рисунок 12" descr="Смайли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188640"/>
            <a:ext cx="8165805" cy="630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kroshka-enot-kartinki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04664"/>
            <a:ext cx="6696744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va-bel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2492896"/>
            <a:ext cx="5220072" cy="43651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Ива - кустарник </a:t>
            </a:r>
            <a:r>
              <a:rPr lang="ru-RU" dirty="0"/>
              <a:t>или дерево с узкими листьями и гибкими ветвями</a:t>
            </a:r>
            <a:r>
              <a:rPr lang="ru-RU"/>
              <a:t>. </a:t>
            </a:r>
            <a:r>
              <a:rPr lang="ru-RU" dirty="0" smtClean="0"/>
              <a:t>ё</a:t>
            </a:r>
            <a:endParaRPr lang="ru-RU" dirty="0"/>
          </a:p>
        </p:txBody>
      </p:sp>
      <p:pic>
        <p:nvPicPr>
          <p:cNvPr id="6" name="Содержимое 5" descr="Ив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556792"/>
            <a:ext cx="5472608" cy="40726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Ил – глинистая вязкая земля на дне водоёма.</a:t>
            </a:r>
            <a:endParaRPr lang="ru-RU" dirty="0"/>
          </a:p>
        </p:txBody>
      </p:sp>
      <p:pic>
        <p:nvPicPr>
          <p:cNvPr id="4" name="Содержимое 3" descr="и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3"/>
            <a:ext cx="7848872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Тина – скопление водорослей</a:t>
            </a:r>
            <a:endParaRPr lang="ru-RU" dirty="0"/>
          </a:p>
        </p:txBody>
      </p:sp>
      <p:pic>
        <p:nvPicPr>
          <p:cNvPr id="4" name="Содержимое 3" descr="т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12776"/>
            <a:ext cx="7560839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ас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048414"/>
            <a:ext cx="5508104" cy="38095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Лин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20072" cy="36435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56384" cy="4680520"/>
          </a:xfrm>
        </p:spPr>
      </p:pic>
      <p:pic>
        <p:nvPicPr>
          <p:cNvPr id="5" name="Рисунок 4" descr="сосн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0"/>
            <a:ext cx="4283968" cy="37890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Какие … 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Дуб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573016"/>
            <a:ext cx="5040560" cy="32849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МОЛОДЦЫ!</a:t>
            </a:r>
            <a:endParaRPr lang="ru-RU" sz="80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Смайл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12776"/>
            <a:ext cx="6048672" cy="50405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48</Words>
  <Application>Microsoft Office PowerPoint</Application>
  <PresentationFormat>Экран (4:3)</PresentationFormat>
  <Paragraphs>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 «Буква Е – показатель мягкости согласных.» </vt:lpstr>
      <vt:lpstr>Слайд 2</vt:lpstr>
      <vt:lpstr>Слайд 3</vt:lpstr>
      <vt:lpstr>Ива - кустарник или дерево с узкими листьями и гибкими ветвями. ё</vt:lpstr>
      <vt:lpstr>Ил – глинистая вязкая земля на дне водоёма.</vt:lpstr>
      <vt:lpstr>Тина – скопление водорослей</vt:lpstr>
      <vt:lpstr>Слайд 7</vt:lpstr>
      <vt:lpstr>Какие … ?</vt:lpstr>
      <vt:lpstr>МОЛОДЦЫ!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«Буква Е – показатель мягкости согласных.»</dc:title>
  <dc:creator>Елена</dc:creator>
  <cp:lastModifiedBy>Елена</cp:lastModifiedBy>
  <cp:revision>7</cp:revision>
  <dcterms:created xsi:type="dcterms:W3CDTF">2016-10-25T21:15:15Z</dcterms:created>
  <dcterms:modified xsi:type="dcterms:W3CDTF">2016-10-26T17:39:56Z</dcterms:modified>
</cp:coreProperties>
</file>