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8" r:id="rId5"/>
    <p:sldId id="259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1364724986_7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ln>
                  <a:solidFill>
                    <a:srgbClr val="92D050"/>
                  </a:solidFill>
                </a:ln>
                <a:solidFill>
                  <a:srgbClr val="002060"/>
                </a:solidFill>
                <a:latin typeface="AR HERMANN" pitchFamily="2" charset="0"/>
                <a:cs typeface="Aharoni" pitchFamily="2" charset="-79"/>
              </a:rPr>
              <a:t>Toying with the PAST</a:t>
            </a:r>
            <a:endParaRPr lang="ru-RU" sz="7200" b="1" dirty="0">
              <a:ln>
                <a:solidFill>
                  <a:srgbClr val="92D050"/>
                </a:solidFill>
              </a:ln>
              <a:solidFill>
                <a:srgbClr val="002060"/>
              </a:solidFill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635896" y="0"/>
            <a:ext cx="5508104" cy="685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0" y="-72008"/>
            <a:ext cx="3707904" cy="14847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2818656" cy="1143000"/>
          </a:xfrm>
        </p:spPr>
        <p:txBody>
          <a:bodyPr>
            <a:normAutofit/>
          </a:bodyPr>
          <a:lstStyle/>
          <a:p>
            <a:r>
              <a:rPr lang="en-GB" b="1" u="sng" dirty="0" smtClean="0">
                <a:solidFill>
                  <a:srgbClr val="FFC000"/>
                </a:solidFill>
              </a:rPr>
              <a:t>Teddy bear</a:t>
            </a:r>
            <a:endParaRPr lang="ru-RU" b="1" u="sng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88640"/>
            <a:ext cx="5112568" cy="604867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 </a:t>
            </a:r>
            <a:r>
              <a:rPr lang="en-US" b="1" dirty="0" smtClean="0"/>
              <a:t>teddy</a:t>
            </a:r>
            <a:r>
              <a:rPr lang="en-US" dirty="0" smtClean="0"/>
              <a:t> </a:t>
            </a:r>
            <a:r>
              <a:rPr lang="en-US" b="1" dirty="0" smtClean="0"/>
              <a:t>bear</a:t>
            </a:r>
            <a:r>
              <a:rPr lang="en-US" dirty="0" smtClean="0"/>
              <a:t> is a soft toy in the form of a </a:t>
            </a:r>
            <a:r>
              <a:rPr lang="en-US" b="1" dirty="0" smtClean="0"/>
              <a:t>bear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 Developed simultaneously by toymakers Morris </a:t>
            </a:r>
            <a:r>
              <a:rPr lang="en-US" dirty="0" err="1" smtClean="0"/>
              <a:t>Michtom</a:t>
            </a:r>
            <a:r>
              <a:rPr lang="en-US" dirty="0" smtClean="0"/>
              <a:t> in the US and Richard </a:t>
            </a:r>
            <a:r>
              <a:rPr lang="en-US" dirty="0" err="1" smtClean="0"/>
              <a:t>Steiff</a:t>
            </a:r>
            <a:r>
              <a:rPr lang="en-US" dirty="0" smtClean="0"/>
              <a:t> in Germany in the early years of the 20th century.</a:t>
            </a:r>
          </a:p>
          <a:p>
            <a:r>
              <a:rPr lang="en-US" dirty="0" smtClean="0"/>
              <a:t>The toy was named after President Theodore Roosevelt.</a:t>
            </a:r>
          </a:p>
          <a:p>
            <a:r>
              <a:rPr lang="en-US" dirty="0" smtClean="0"/>
              <a:t>Sewn teddy bears are made from a wide range of materials including felt, cotton and velour. </a:t>
            </a:r>
            <a:r>
              <a:rPr lang="en-GB" dirty="0" smtClean="0"/>
              <a:t>many are stitched, o</a:t>
            </a:r>
            <a:r>
              <a:rPr lang="en-US" dirty="0" err="1" smtClean="0"/>
              <a:t>thers</a:t>
            </a:r>
            <a:r>
              <a:rPr lang="en-US" dirty="0" smtClean="0"/>
              <a:t> were made from   yarn, either knitted or crocheted.</a:t>
            </a:r>
            <a:endParaRPr lang="ru-RU" dirty="0"/>
          </a:p>
        </p:txBody>
      </p:sp>
      <p:pic>
        <p:nvPicPr>
          <p:cNvPr id="5" name="Рисунок 4" descr="HR185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3737804" cy="5589240"/>
          </a:xfrm>
          <a:prstGeom prst="rect">
            <a:avLst/>
          </a:prstGeom>
        </p:spPr>
      </p:pic>
      <p:pic>
        <p:nvPicPr>
          <p:cNvPr id="4" name="Рисунок 3" descr="biz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4779150"/>
            <a:ext cx="2771800" cy="20788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4293096"/>
            <a:ext cx="9144000" cy="256490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Pink-Diamond-Barbie-Doll-by-The-Blonds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0"/>
            <a:ext cx="4086036" cy="4253564"/>
          </a:xfrm>
          <a:prstGeom prst="rect">
            <a:avLst/>
          </a:prstGeom>
        </p:spPr>
      </p:pic>
      <p:pic>
        <p:nvPicPr>
          <p:cNvPr id="4" name="Рисунок 3" descr="T7675_0_0.jpg"/>
          <p:cNvPicPr>
            <a:picLocks noChangeAspect="1"/>
          </p:cNvPicPr>
          <p:nvPr/>
        </p:nvPicPr>
        <p:blipFill>
          <a:blip r:embed="rId3" cstate="print"/>
          <a:srcRect l="7365" t="4054" r="6190" b="4643"/>
          <a:stretch>
            <a:fillRect/>
          </a:stretch>
        </p:blipFill>
        <p:spPr>
          <a:xfrm>
            <a:off x="-36512" y="0"/>
            <a:ext cx="2952328" cy="4248472"/>
          </a:xfrm>
          <a:prstGeom prst="rect">
            <a:avLst/>
          </a:prstGeom>
        </p:spPr>
      </p:pic>
      <p:pic>
        <p:nvPicPr>
          <p:cNvPr id="6" name="Рисунок 5" descr="96131_1.jpg"/>
          <p:cNvPicPr>
            <a:picLocks noChangeAspect="1"/>
          </p:cNvPicPr>
          <p:nvPr/>
        </p:nvPicPr>
        <p:blipFill>
          <a:blip r:embed="rId4" cstate="print"/>
          <a:srcRect t="4097" b="5204"/>
          <a:stretch>
            <a:fillRect/>
          </a:stretch>
        </p:blipFill>
        <p:spPr>
          <a:xfrm>
            <a:off x="6008705" y="0"/>
            <a:ext cx="3135296" cy="4293096"/>
          </a:xfrm>
          <a:prstGeom prst="rect">
            <a:avLst/>
          </a:prstGeom>
        </p:spPr>
      </p:pic>
      <p:pic>
        <p:nvPicPr>
          <p:cNvPr id="8" name="Рисунок 7" descr="56_1_6_design_sm.jpg"/>
          <p:cNvPicPr>
            <a:picLocks noChangeAspect="1"/>
          </p:cNvPicPr>
          <p:nvPr/>
        </p:nvPicPr>
        <p:blipFill>
          <a:blip r:embed="rId5" cstate="print"/>
          <a:srcRect t="10020" b="17289"/>
          <a:stretch>
            <a:fillRect/>
          </a:stretch>
        </p:blipFill>
        <p:spPr>
          <a:xfrm>
            <a:off x="251520" y="4509119"/>
            <a:ext cx="2520280" cy="201846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627784" y="4365104"/>
            <a:ext cx="6264696" cy="249289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Barbie</a:t>
            </a:r>
            <a:r>
              <a:rPr lang="en-US" dirty="0" smtClean="0"/>
              <a:t> is a fashion doll manufactured by the American toy-company Mattel, Inc. and launched in March 1959. American businesswoman Ruth Handler is credited with the creation of the doll using a German doll called </a:t>
            </a:r>
            <a:r>
              <a:rPr lang="en-US" dirty="0" err="1" smtClean="0"/>
              <a:t>Bild</a:t>
            </a:r>
            <a:r>
              <a:rPr lang="en-US" dirty="0" smtClean="0"/>
              <a:t> Lilli as her inspiration.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0"/>
            <a:ext cx="9144000" cy="299695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N720.jpg"/>
          <p:cNvPicPr>
            <a:picLocks noChangeAspect="1"/>
          </p:cNvPicPr>
          <p:nvPr/>
        </p:nvPicPr>
        <p:blipFill>
          <a:blip r:embed="rId2" cstate="print"/>
          <a:srcRect b="4959"/>
          <a:stretch>
            <a:fillRect/>
          </a:stretch>
        </p:blipFill>
        <p:spPr>
          <a:xfrm>
            <a:off x="6156176" y="2996952"/>
            <a:ext cx="2987824" cy="386104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"/>
            <a:ext cx="9324528" cy="292494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A </a:t>
            </a:r>
            <a:r>
              <a:rPr lang="en-US" b="1" dirty="0" smtClean="0">
                <a:latin typeface="+mj-lt"/>
              </a:rPr>
              <a:t>roly-poly toy</a:t>
            </a:r>
            <a:r>
              <a:rPr lang="en-US" dirty="0" smtClean="0">
                <a:latin typeface="+mj-lt"/>
              </a:rPr>
              <a:t>, </a:t>
            </a:r>
            <a:r>
              <a:rPr lang="en-US" b="1" dirty="0" smtClean="0">
                <a:latin typeface="+mj-lt"/>
              </a:rPr>
              <a:t>round-bottomed doll</a:t>
            </a:r>
            <a:r>
              <a:rPr lang="en-US" dirty="0" smtClean="0">
                <a:latin typeface="+mj-lt"/>
              </a:rPr>
              <a:t>, </a:t>
            </a:r>
            <a:r>
              <a:rPr lang="en-US" b="1" dirty="0" smtClean="0">
                <a:latin typeface="+mj-lt"/>
              </a:rPr>
              <a:t>tilting doll</a:t>
            </a:r>
            <a:r>
              <a:rPr lang="en-US" dirty="0" smtClean="0">
                <a:latin typeface="+mj-lt"/>
              </a:rPr>
              <a:t>, </a:t>
            </a:r>
            <a:r>
              <a:rPr lang="en-US" b="1" dirty="0" smtClean="0">
                <a:latin typeface="+mj-lt"/>
              </a:rPr>
              <a:t>tumbler</a:t>
            </a:r>
            <a:r>
              <a:rPr lang="en-US" dirty="0" smtClean="0">
                <a:latin typeface="+mj-lt"/>
              </a:rPr>
              <a:t> or </a:t>
            </a:r>
            <a:r>
              <a:rPr lang="en-US" b="1" dirty="0" smtClean="0">
                <a:latin typeface="+mj-lt"/>
              </a:rPr>
              <a:t>wobbly man </a:t>
            </a:r>
            <a:r>
              <a:rPr lang="en-US" dirty="0" smtClean="0">
                <a:latin typeface="+mj-lt"/>
              </a:rPr>
              <a:t> is a toy that rights itself when pushed over.</a:t>
            </a:r>
          </a:p>
          <a:p>
            <a:r>
              <a:rPr lang="en-US" dirty="0" smtClean="0">
                <a:latin typeface="+mj-lt"/>
              </a:rPr>
              <a:t>Many roly-poly toys are hollow, with a weight inside the bottom.</a:t>
            </a:r>
            <a:endParaRPr lang="ru-RU" dirty="0">
              <a:latin typeface="+mj-lt"/>
            </a:endParaRPr>
          </a:p>
        </p:txBody>
      </p:sp>
      <p:sp>
        <p:nvSpPr>
          <p:cNvPr id="3074" name="AutoShape 2" descr="http://image.slidesharecdn.com/populartoysinhistory-111215200903-phpapp02/95/slide-5-728.jpg?cb=132400495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bird.jpg"/>
          <p:cNvPicPr>
            <a:picLocks noChangeAspect="1"/>
          </p:cNvPicPr>
          <p:nvPr/>
        </p:nvPicPr>
        <p:blipFill>
          <a:blip r:embed="rId3" cstate="print"/>
          <a:srcRect b="2500"/>
          <a:stretch>
            <a:fillRect/>
          </a:stretch>
        </p:blipFill>
        <p:spPr>
          <a:xfrm>
            <a:off x="0" y="2981735"/>
            <a:ext cx="6228184" cy="38762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852936"/>
            <a:ext cx="4824536" cy="998984"/>
          </a:xfrm>
        </p:spPr>
        <p:txBody>
          <a:bodyPr>
            <a:noAutofit/>
          </a:bodyPr>
          <a:lstStyle/>
          <a:p>
            <a:r>
              <a:rPr lang="en-GB" sz="5400" b="1" dirty="0" smtClean="0">
                <a:latin typeface="AR HERMANN" pitchFamily="2" charset="0"/>
              </a:rPr>
              <a:t>Tilting doll</a:t>
            </a:r>
            <a:endParaRPr lang="ru-RU" sz="5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logentry-6418-12178453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3552" y="0"/>
            <a:ext cx="5140448" cy="3861048"/>
          </a:xfrm>
          <a:prstGeom prst="rect">
            <a:avLst/>
          </a:prstGeom>
        </p:spPr>
      </p:pic>
      <p:pic>
        <p:nvPicPr>
          <p:cNvPr id="6" name="Рисунок 5" descr="TB_10478_A_10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3861048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0" y="3429000"/>
            <a:ext cx="9144000" cy="3429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501008"/>
            <a:ext cx="8496944" cy="335699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precompressed</a:t>
            </a:r>
            <a:r>
              <a:rPr lang="en-US" dirty="0" smtClean="0"/>
              <a:t> helical spring invented by Richard James in the early 1940s</a:t>
            </a:r>
          </a:p>
          <a:p>
            <a:r>
              <a:rPr lang="en-US" dirty="0" smtClean="0"/>
              <a:t>It can perform a number of tricks, including travelling down a flight of steps end-over-end.</a:t>
            </a:r>
          </a:p>
          <a:p>
            <a:r>
              <a:rPr lang="en-US" dirty="0" smtClean="0"/>
              <a:t> it is also known as the Slinky Dog and Suzie, the Slinky Worm.</a:t>
            </a:r>
          </a:p>
          <a:p>
            <a:r>
              <a:rPr lang="en-US" dirty="0" smtClean="0"/>
              <a:t>Many of them are made with the colors of the rainbow in rainbow order. Plastic </a:t>
            </a:r>
            <a:r>
              <a:rPr lang="en-US" dirty="0" err="1" smtClean="0"/>
              <a:t>Slinkys</a:t>
            </a:r>
            <a:r>
              <a:rPr lang="en-US" dirty="0" smtClean="0"/>
              <a:t> are more flexible.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3240360" cy="1143000"/>
          </a:xfrm>
        </p:spPr>
        <p:txBody>
          <a:bodyPr>
            <a:noAutofit/>
          </a:bodyPr>
          <a:lstStyle/>
          <a:p>
            <a:r>
              <a:rPr lang="en-US" sz="7200" b="1" u="sng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Slinky</a:t>
            </a:r>
            <a:endParaRPr lang="ru-RU" sz="7200" b="1" u="sng" dirty="0">
              <a:ln>
                <a:solidFill>
                  <a:srgbClr val="002060"/>
                </a:solidFill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up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toy is made </a:t>
            </a:r>
            <a:r>
              <a:rPr lang="en-US" dirty="0" smtClean="0"/>
              <a:t>from a wide range of materials including felt, cotton and velour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toy is </a:t>
            </a:r>
            <a:r>
              <a:rPr lang="en-US" dirty="0" smtClean="0"/>
              <a:t>made from a wide range of materials including felt, cotton and velour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toy is  hollow as usual.</a:t>
            </a:r>
          </a:p>
          <a:p>
            <a:r>
              <a:rPr lang="en-US" dirty="0" smtClean="0"/>
              <a:t>The  creator of this toy was inspired by </a:t>
            </a:r>
            <a:r>
              <a:rPr lang="en-US" dirty="0" smtClean="0"/>
              <a:t>a German doll called </a:t>
            </a:r>
            <a:r>
              <a:rPr lang="en-US" dirty="0" err="1" smtClean="0"/>
              <a:t>Bild</a:t>
            </a:r>
            <a:r>
              <a:rPr lang="en-US" dirty="0" smtClean="0"/>
              <a:t> </a:t>
            </a:r>
            <a:r>
              <a:rPr lang="en-US" dirty="0" smtClean="0"/>
              <a:t>Lilli.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27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Toying with the PAST</vt:lpstr>
      <vt:lpstr>Teddy bear</vt:lpstr>
      <vt:lpstr>Слайд 3</vt:lpstr>
      <vt:lpstr>Tilting doll</vt:lpstr>
      <vt:lpstr>Slinky</vt:lpstr>
      <vt:lpstr>Checking 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Noell</dc:creator>
  <cp:lastModifiedBy>Noell</cp:lastModifiedBy>
  <cp:revision>37</cp:revision>
  <dcterms:created xsi:type="dcterms:W3CDTF">2014-03-02T13:01:47Z</dcterms:created>
  <dcterms:modified xsi:type="dcterms:W3CDTF">2014-03-02T23:14:48Z</dcterms:modified>
</cp:coreProperties>
</file>