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68" r:id="rId9"/>
    <p:sldId id="272" r:id="rId10"/>
    <p:sldId id="270" r:id="rId11"/>
    <p:sldId id="271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3D3E4B-7236-49FF-A8DF-47BFE05B762D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81BD0AC-FD01-4CFB-AA34-58CA332872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1187624" y="188640"/>
            <a:ext cx="6985000" cy="6985000"/>
          </a:xfrm>
          <a:prstGeom prst="rect">
            <a:avLst/>
          </a:prstGeom>
          <a:noFill/>
        </p:spPr>
      </p:pic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156469"/>
          </a:xfrm>
        </p:spPr>
        <p:txBody>
          <a:bodyPr/>
          <a:lstStyle/>
          <a:p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История православия города Россошь </a:t>
            </a:r>
            <a:b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</a:t>
            </a:r>
            <a:r>
              <a:rPr lang="ru-RU" sz="4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</a:t>
            </a:r>
            <a:r>
              <a:rPr lang="ru-RU" sz="4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оссошанского</a:t>
            </a: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района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Автор: учитель искусства Крылова Т.Р.</a:t>
            </a:r>
          </a:p>
          <a:p>
            <a:r>
              <a:rPr lang="ru-RU" sz="28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МКОУ Копёнкинская СОШ</a:t>
            </a:r>
            <a:endParaRPr lang="ru-RU" sz="2800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457200" y="2708920"/>
            <a:ext cx="5194920" cy="3463280"/>
          </a:xfrm>
        </p:spPr>
        <p:txBody>
          <a:bodyPr/>
          <a:lstStyle/>
          <a:p>
            <a:pPr lvl="0">
              <a:buNone/>
            </a:pPr>
            <a:endParaRPr lang="ru-RU" altLang="zh-CN" sz="2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2"/>
          </p:nvPr>
        </p:nvSpPr>
        <p:spPr>
          <a:xfrm>
            <a:off x="5868144" y="2276872"/>
            <a:ext cx="2969912" cy="439248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В селе находился храм в честь Успения Божией Матери, который был закрыт в 1936г., а окончательно разрушен в 70-х годах прошлого столетия. В данный момент немногочисленная община возрождается.</a:t>
            </a:r>
          </a:p>
          <a:p>
            <a:endParaRPr lang="ru-RU" sz="1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sz="32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33265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Успенский храм с. Старая Калитва </a:t>
            </a:r>
          </a:p>
        </p:txBody>
      </p:sp>
      <p:pic>
        <p:nvPicPr>
          <p:cNvPr id="2049" name="Picture 1" descr="C:\Users\Татьяна\Desktop\Храмы\Молитвенный дом Старая Калит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348880"/>
            <a:ext cx="5472608" cy="3651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Поповк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4968552" cy="3564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436096" y="1556792"/>
            <a:ext cx="3329952" cy="489654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Покровский храм в селе Поповка построен в 1810 году при содействии князя Василия Филимонова. Из клириков известны о. Алексей и о. Иоанн Автономов. Церковь разрушена в1939 г., из строительного материала выстроена поликлиника в г. Россошь.</a:t>
            </a:r>
          </a:p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настоящее время на месте разрушенного храма установлен поклонный крест и образована община верующих.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" name="Picture 2" descr="1"/>
          <p:cNvPicPr>
            <a:picLocks noChangeAspect="1" noChangeArrowheads="1"/>
          </p:cNvPicPr>
          <p:nvPr/>
        </p:nvPicPr>
        <p:blipFill>
          <a:blip r:embed="rId3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152400" y="152400"/>
            <a:ext cx="2089150" cy="20891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869192" y="494474"/>
            <a:ext cx="740561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1" i="0" u="none" strike="noStrike" spc="300" normalizeH="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Покровский храм </a:t>
            </a:r>
            <a:r>
              <a:rPr lang="ru-RU" altLang="zh-CN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altLang="zh-CN" sz="3200" b="1" i="0" u="none" strike="noStrike" spc="300" normalizeH="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Поповка</a:t>
            </a:r>
            <a:endParaRPr kumimoji="0" lang="ru-RU" altLang="zh-CN" sz="3200" b="1" i="0" u="none" strike="noStrike" spc="300" normalizeH="0" baseline="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12160" y="2276872"/>
            <a:ext cx="2897904" cy="37338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Родник-купель урочище </a:t>
            </a:r>
            <a:r>
              <a:rPr lang="ru-RU" sz="1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Кочержено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</a:p>
          <a:p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Службу ведёт настоятель прихода храма Святых  Праведных </a:t>
            </a:r>
            <a:r>
              <a:rPr lang="ru-RU" sz="1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Богоотец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ru-RU" sz="1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Иоакима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и Анны села </a:t>
            </a:r>
            <a:r>
              <a:rPr lang="ru-RU" sz="1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Морозовка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протоирей Андрей </a:t>
            </a:r>
            <a:r>
              <a:rPr lang="ru-RU" sz="1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Плугатырёв</a:t>
            </a:r>
            <a:endParaRPr lang="ru-RU" sz="1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quarter" idx="1"/>
          </p:nvPr>
        </p:nvPicPr>
        <p:blipFill>
          <a:blip r:embed="rId2" cstate="print"/>
          <a:stretch/>
        </p:blipFill>
        <p:spPr>
          <a:xfrm rot="21590400">
            <a:off x="401360" y="2140473"/>
            <a:ext cx="5460959" cy="4179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1"/>
          <p:cNvPicPr>
            <a:picLocks noChangeAspect="1" noChangeArrowheads="1"/>
          </p:cNvPicPr>
          <p:nvPr/>
        </p:nvPicPr>
        <p:blipFill>
          <a:blip r:embed="rId3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179512" y="188640"/>
            <a:ext cx="2089150" cy="20891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971600" y="76470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62068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Служба в Крещенскую ночь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57200" y="1124744"/>
            <a:ext cx="8305800" cy="3718060"/>
          </a:xfrm>
        </p:spPr>
        <p:txBody>
          <a:bodyPr/>
          <a:lstStyle/>
          <a:p>
            <a:r>
              <a:rPr lang="ru-RU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Выдвинутая гипотеза о том, что Церковь была центром духовной жизни прихожан, вокруг которого развивалось село, торговля, центром воспитания и просвещения, подтвердилась. Мы  думаем, что  наша работа продолжит ряд исследовательских работ по истории моей малой Родины  и будет интересна жителям и гостям района всем, кто стремится узнать истину.</a:t>
            </a:r>
          </a:p>
          <a:p>
            <a:r>
              <a:rPr lang="ru-RU" b="1" i="1" dirty="0" smtClean="0"/>
              <a:t>…Поверьте, Россия не кончится,</a:t>
            </a:r>
            <a:endParaRPr lang="ru-RU" dirty="0" smtClean="0"/>
          </a:p>
          <a:p>
            <a:r>
              <a:rPr lang="ru-RU" b="1" i="1" dirty="0" smtClean="0"/>
              <a:t>Пока будет вера жива.</a:t>
            </a:r>
            <a:endParaRPr lang="ru-RU" dirty="0" smtClean="0"/>
          </a:p>
          <a:p>
            <a:r>
              <a:rPr lang="ru-RU" b="1" i="1" dirty="0" smtClean="0"/>
              <a:t>Пока будут храмы стоять -</a:t>
            </a:r>
            <a:endParaRPr lang="ru-RU" dirty="0" smtClean="0"/>
          </a:p>
          <a:p>
            <a:r>
              <a:rPr lang="ru-RU" b="1" i="1" dirty="0" smtClean="0"/>
              <a:t>Высокие и златоглавые!</a:t>
            </a:r>
            <a:endParaRPr lang="ru-RU" dirty="0" smtClean="0"/>
          </a:p>
          <a:p>
            <a:r>
              <a:rPr lang="ru-RU" b="1" i="1" dirty="0" smtClean="0"/>
              <a:t>Пусть время меняется. Главное -</a:t>
            </a:r>
            <a:endParaRPr lang="ru-RU" dirty="0" smtClean="0"/>
          </a:p>
          <a:p>
            <a:r>
              <a:rPr lang="ru-RU" b="1" i="1" dirty="0" smtClean="0"/>
              <a:t>Любите Россию, как мать.</a:t>
            </a:r>
            <a:endParaRPr lang="ru-RU" dirty="0" smtClean="0"/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 rot="10800000" flipV="1">
            <a:off x="457200" y="404664"/>
            <a:ext cx="8305800" cy="720080"/>
          </a:xfrm>
        </p:spPr>
        <p:txBody>
          <a:bodyPr/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Заключение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9190" y="1772816"/>
            <a:ext cx="76856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778098"/>
          </a:xfrm>
        </p:spPr>
        <p:txBody>
          <a:bodyPr/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Цели и задачи: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8313" y="1484784"/>
            <a:ext cx="8229600" cy="5112866"/>
          </a:xfrm>
        </p:spPr>
        <p:txBody>
          <a:bodyPr>
            <a:normAutofit fontScale="92500"/>
          </a:bodyPr>
          <a:lstStyle/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Выяснить, каков был исторический путь церквей города Россошь и </a:t>
            </a:r>
            <a:r>
              <a:rPr lang="ru-RU" sz="2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Россошанского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района  на протяжении двух веков: с </a:t>
            </a:r>
            <a:r>
              <a:rPr lang="en-US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XVIII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по </a:t>
            </a:r>
            <a:r>
              <a:rPr lang="en-US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XX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век, и какую роль играла церковь в жизни моих земляков. 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Для своего исследования мы выдвинули гипотезу</a:t>
            </a:r>
            <a:r>
              <a:rPr lang="ru-RU" sz="20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 том, что церковь на протяжении двух веков своего существования была центром духовной жизни прихожан, центром воспитания и просвещения, центром, вокруг которого развивалось село.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Для достижения цели своей работы мы поставили перед собой следующие задачи: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Проанализировать литературные и архивные источники по данной теме.</a:t>
            </a:r>
            <a:endParaRPr lang="ru-RU" sz="2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Выяснить, какие православные храмы  входили в </a:t>
            </a:r>
            <a:r>
              <a:rPr lang="ru-RU" sz="20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Россошанскую</a:t>
            </a:r>
            <a:r>
              <a:rPr lang="ru-RU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ru-RU" sz="20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иепархию</a:t>
            </a:r>
            <a:r>
              <a:rPr lang="ru-RU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ru-RU" sz="2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Какую </a:t>
            </a:r>
            <a:r>
              <a:rPr lang="ru-RU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роль играла церковь в просвещении и воспитании населения.</a:t>
            </a:r>
            <a:endParaRPr lang="ru-RU" sz="2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buFontTx/>
              <a:buNone/>
            </a:pPr>
            <a:endParaRPr lang="ru-RU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/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Актуальность 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Актуальность работы заключается в привлечении внимания к сохранению и возрождению православных святынь города Россошь и </a:t>
            </a:r>
            <a:r>
              <a:rPr lang="ru-RU" sz="2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Россошанского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района.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Работа  должна  способствовать: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воспитанию бережного отношения к историческому и культурному прошлому села;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пробуждению чувства любви и гордости за свой край.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Объектом нашего исследования является социальное служение православных приходов в </a:t>
            </a:r>
            <a:r>
              <a:rPr lang="en-US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XVIII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</a:t>
            </a:r>
            <a:r>
              <a:rPr lang="en-US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XX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веках.                                                                                       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Предметом исследовательской работы являются церкви города Россошь и </a:t>
            </a:r>
            <a:r>
              <a:rPr lang="ru-RU" sz="2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Россошанского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района  </a:t>
            </a:r>
            <a:r>
              <a:rPr lang="en-US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XVIII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</a:t>
            </a:r>
            <a:r>
              <a:rPr lang="en-US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XX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веках.</a:t>
            </a:r>
            <a:endParaRPr lang="ru-RU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755576" y="476672"/>
            <a:ext cx="793122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Методы исследования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новизна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Методы, которые мы использовали  при написании работы: </a:t>
            </a:r>
          </a:p>
          <a:p>
            <a:pPr>
              <a:buNone/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фотографирование;</a:t>
            </a:r>
          </a:p>
          <a:p>
            <a:pPr>
              <a:buNone/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изучение архивных материалов, справочной литературы;</a:t>
            </a:r>
          </a:p>
          <a:p>
            <a:pPr>
              <a:buNone/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анализ и систематизация изученных материалов.</a:t>
            </a:r>
          </a:p>
          <a:p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Новизна: в последние годы возврат к традиционным российским ценностям идет все более  быстрыми  темпами, причем не только «сверху», как результат государственной политики, но и « снизу», усилиями  </a:t>
            </a:r>
            <a:r>
              <a:rPr lang="ru-RU" sz="20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патриотически</a:t>
            </a: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мыслящих  граждан России, которые составляют подлинное гражданское общество.</a:t>
            </a:r>
          </a:p>
          <a:p>
            <a:pPr>
              <a:buNone/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 </a:t>
            </a:r>
          </a:p>
          <a:p>
            <a:pPr>
              <a:buFontTx/>
              <a:buNone/>
            </a:pPr>
            <a:endParaRPr lang="ru-RU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75240" cy="1162050"/>
          </a:xfrm>
        </p:spPr>
        <p:txBody>
          <a:bodyPr/>
          <a:lstStyle/>
          <a:p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Свято-Ильинский храм города Россошь</a:t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sz="32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" name="Содержимое 9" descr="Свято-Ильинский храм Россошь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35896" y="2276872"/>
            <a:ext cx="515878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323528" y="1268760"/>
            <a:ext cx="3240360" cy="4176464"/>
          </a:xfrm>
        </p:spPr>
        <p:txBody>
          <a:bodyPr>
            <a:noAutofit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 августа 2006 года Митрополит Воронежский и Борисоглебский СЕРГИЙ совершил великое освящение храма. На праздничном богослужении в день освящения присутствовали депутат Государственной Думы Н.М. Ольшанский, глава администрации Воронежской области В.Г. Кулаков, глава Воронежской областной Думы В.И. Ключников, представители районной и городской администраций.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692696"/>
            <a:ext cx="8075240" cy="7424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</a:t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6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Домовой  Храм города Россошь</a:t>
            </a:r>
            <a:br>
              <a:rPr lang="ru-RU" sz="36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6084168" y="1600200"/>
            <a:ext cx="2681880" cy="456510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храме совершаются регулярные богослужения в четверг или пятницу каждой недели.  Пастырское   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окропление  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больных совершает  штатный клирик Храмового комплекса  г. Россоши священник  Виктор Семенов.</a:t>
            </a:r>
          </a:p>
          <a:p>
            <a:endParaRPr lang="ru-RU" sz="1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8" name="Содержимое 7" descr="Домовой храм Россошь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2060848"/>
            <a:ext cx="5482332" cy="389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75240" cy="1162050"/>
          </a:xfrm>
        </p:spPr>
        <p:txBody>
          <a:bodyPr/>
          <a:lstStyle/>
          <a:p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sz="32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940152" y="2060848"/>
            <a:ext cx="2825896" cy="4176464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 рассказам старожилов церковь </a:t>
            </a:r>
            <a:r>
              <a:rPr lang="ru-RU" sz="1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Параскевы</a:t>
            </a:r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Пятницы была заложена в 10 пятницу по Пасхе, в этот день с давних пор проводились недельные ярмарки. Было это в 1801 году. В краеведческом музее сохранилась ведомость о церкви за 1913 год.</a:t>
            </a:r>
            <a:endParaRPr lang="ru-RU" sz="1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" name="Содержимое 9" descr="Кривоносово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060848"/>
            <a:ext cx="5376597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23528" y="332656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Храм </a:t>
            </a:r>
            <a:r>
              <a:rPr lang="ru-RU" sz="32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Параскевы</a:t>
            </a: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Пятницы</a:t>
            </a:r>
          </a:p>
          <a:p>
            <a:pPr algn="ctr"/>
            <a:r>
              <a:rPr lang="ru-RU" sz="32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с.Кривоносово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pic>
        <p:nvPicPr>
          <p:cNvPr id="13" name="Содержимое 12" descr="Жилино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132856"/>
            <a:ext cx="5256584" cy="3942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5868144" y="1772816"/>
            <a:ext cx="2897904" cy="4464496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Храм является памятником истории и культуры.  Принят под государственную охрану памятников культуры Воронежской области постановлением администрации Воронежской области от 18.04.94 г. №510 и внесен в реестр памятников под №2057.</a:t>
            </a:r>
          </a:p>
          <a:p>
            <a:endParaRPr lang="ru-RU" sz="18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3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sz="32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404664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Благовещенский храм </a:t>
            </a:r>
          </a:p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с. Жилино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 bright="-6000" contrast="-84000"/>
          </a:blip>
          <a:stretch>
            <a:fillRect/>
          </a:stretch>
        </p:blipFill>
        <p:spPr bwMode="auto">
          <a:xfrm>
            <a:off x="395536" y="188640"/>
            <a:ext cx="1584176" cy="1584176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724128" y="1600200"/>
            <a:ext cx="3041920" cy="4133056"/>
          </a:xfrm>
        </p:spPr>
        <p:txBody>
          <a:bodyPr>
            <a:normAutofit/>
          </a:bodyPr>
          <a:lstStyle/>
          <a:p>
            <a:endParaRPr lang="ru-RU" sz="18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1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1999 году начинает свое существование православная община в честь Покрова Божьей Матери. Приходская община несколько лет собиралась  в помещении сельского магазина.</a:t>
            </a:r>
          </a:p>
          <a:p>
            <a:endParaRPr lang="ru-RU" sz="18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457200"/>
            <a:ext cx="8151440" cy="1066800"/>
          </a:xfrm>
        </p:spPr>
        <p:txBody>
          <a:bodyPr>
            <a:noAutofit/>
          </a:bodyPr>
          <a:lstStyle/>
          <a:p>
            <a:r>
              <a:rPr lang="ru-RU" sz="32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Троицкий храм с. Новая Калитва</a:t>
            </a:r>
            <a:br>
              <a:rPr lang="ru-RU" sz="32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3554" name="Picture 2" descr="C:\Users\Татьяна\Desktop\Храмы\Новая Клит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060848"/>
            <a:ext cx="5143428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</TotalTime>
  <Words>683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История православия города Россошь  и Россошанского района</vt:lpstr>
      <vt:lpstr>Цели и задачи:</vt:lpstr>
      <vt:lpstr>Актуальность </vt:lpstr>
      <vt:lpstr>   Методы исследования и новизна</vt:lpstr>
      <vt:lpstr>Свято-Ильинский храм города Россошь </vt:lpstr>
      <vt:lpstr>              Домовой  Храм города Россошь </vt:lpstr>
      <vt:lpstr> </vt:lpstr>
      <vt:lpstr> </vt:lpstr>
      <vt:lpstr>Троицкий храм с. Новая Калитва </vt:lpstr>
      <vt:lpstr> </vt:lpstr>
      <vt:lpstr>Слайд 11</vt:lpstr>
      <vt:lpstr>Слайд 12</vt:lpstr>
      <vt:lpstr>Заключение</vt:lpstr>
      <vt:lpstr>Слайд 14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православия города Россошь  и Россошанского района</dc:title>
  <dc:creator>Татьяна</dc:creator>
  <cp:lastModifiedBy>Татьяна</cp:lastModifiedBy>
  <cp:revision>6</cp:revision>
  <dcterms:created xsi:type="dcterms:W3CDTF">2016-02-06T16:01:02Z</dcterms:created>
  <dcterms:modified xsi:type="dcterms:W3CDTF">2016-10-19T18:50:34Z</dcterms:modified>
</cp:coreProperties>
</file>