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75" r:id="rId3"/>
    <p:sldId id="271" r:id="rId4"/>
    <p:sldId id="258" r:id="rId5"/>
    <p:sldId id="261" r:id="rId6"/>
    <p:sldId id="259" r:id="rId7"/>
    <p:sldId id="262" r:id="rId8"/>
    <p:sldId id="276" r:id="rId9"/>
    <p:sldId id="263" r:id="rId10"/>
    <p:sldId id="264" r:id="rId11"/>
    <p:sldId id="273" r:id="rId12"/>
    <p:sldId id="267" r:id="rId13"/>
    <p:sldId id="269" r:id="rId14"/>
    <p:sldId id="274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"/>
  <c:chart>
    <c:title>
      <c:tx>
        <c:rich>
          <a:bodyPr/>
          <a:lstStyle/>
          <a:p>
            <a:pPr>
              <a:defRPr/>
            </a:pPr>
            <a:r>
              <a:rPr lang="ru-RU" dirty="0"/>
              <a:t>Результаты ГТО.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1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золотые значки </c:v>
                </c:pt>
                <c:pt idx="1">
                  <c:v>серебрянные  значки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ребята сдают нормы ГТО? 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на 5</c:v>
                </c:pt>
                <c:pt idx="1">
                  <c:v>на 4</c:v>
                </c:pt>
                <c:pt idx="2">
                  <c:v>на 3</c:v>
                </c:pt>
                <c:pt idx="3">
                  <c:v>на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9</c:v>
                </c:pt>
                <c:pt idx="2">
                  <c:v>19</c:v>
                </c:pt>
                <c:pt idx="3">
                  <c:v>5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9AD13-8AE3-4ACB-9DAC-CB60F95ADB5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E707-A517-4FA2-9E7B-583EE3E69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9AD13-8AE3-4ACB-9DAC-CB60F95ADB5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E707-A517-4FA2-9E7B-583EE3E69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9AD13-8AE3-4ACB-9DAC-CB60F95ADB5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E707-A517-4FA2-9E7B-583EE3E6994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9AD13-8AE3-4ACB-9DAC-CB60F95ADB5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E707-A517-4FA2-9E7B-583EE3E69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9AD13-8AE3-4ACB-9DAC-CB60F95ADB5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E707-A517-4FA2-9E7B-583EE3E69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9AD13-8AE3-4ACB-9DAC-CB60F95ADB5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E707-A517-4FA2-9E7B-583EE3E69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9AD13-8AE3-4ACB-9DAC-CB60F95ADB5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E707-A517-4FA2-9E7B-583EE3E69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9AD13-8AE3-4ACB-9DAC-CB60F95ADB5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E707-A517-4FA2-9E7B-583EE3E69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9AD13-8AE3-4ACB-9DAC-CB60F95ADB5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E707-A517-4FA2-9E7B-583EE3E69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9AD13-8AE3-4ACB-9DAC-CB60F95ADB5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E707-A517-4FA2-9E7B-583EE3E69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9AD13-8AE3-4ACB-9DAC-CB60F95ADB5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E707-A517-4FA2-9E7B-583EE3E69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9B9AD13-8AE3-4ACB-9DAC-CB60F95ADB5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60DE707-A517-4FA2-9E7B-583EE3E69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Нормы ГТО для школьников.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Выполнила ученица 6 «В» </a:t>
            </a:r>
            <a:r>
              <a:rPr lang="ru-RU" dirty="0" smtClean="0"/>
              <a:t>класса </a:t>
            </a:r>
          </a:p>
          <a:p>
            <a:r>
              <a:rPr lang="ru-RU" dirty="0" smtClean="0"/>
              <a:t>МБОУ СОШ № 101 г.Самара</a:t>
            </a:r>
          </a:p>
          <a:p>
            <a:r>
              <a:rPr lang="ru-RU" dirty="0" err="1" smtClean="0"/>
              <a:t>Старцева</a:t>
            </a:r>
            <a:r>
              <a:rPr lang="ru-RU" dirty="0" smtClean="0"/>
              <a:t> </a:t>
            </a:r>
            <a:r>
              <a:rPr lang="ru-RU" dirty="0" smtClean="0"/>
              <a:t>Анна.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797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12576" y="0"/>
            <a:ext cx="10081120" cy="6957392"/>
          </a:xfrm>
        </p:spPr>
      </p:pic>
    </p:spTree>
    <p:extLst>
      <p:ext uri="{BB962C8B-B14F-4D97-AF65-F5344CB8AC3E}">
        <p14:creationId xmlns:p14="http://schemas.microsoft.com/office/powerpoint/2010/main" xmlns="" val="414594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Кто из выпускников в школе сдал нормы ГТО в прошлом году?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772816"/>
            <a:ext cx="3822192" cy="34472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 прошлом учебном году нормы ГТО сдали учащиеся одиннадцатого класса. Всего сдавало нормы ГТО </a:t>
            </a:r>
            <a:r>
              <a:rPr lang="ru-RU" dirty="0" smtClean="0"/>
              <a:t>6 человек. </a:t>
            </a:r>
            <a:r>
              <a:rPr lang="ru-RU" dirty="0" smtClean="0"/>
              <a:t>Результаты Вы можете увидеть на диаграмме.  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xmlns="" val="441881801"/>
              </p:ext>
            </p:extLst>
          </p:nvPr>
        </p:nvGraphicFramePr>
        <p:xfrm>
          <a:off x="4645025" y="2679700"/>
          <a:ext cx="3822700" cy="3446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581128"/>
            <a:ext cx="4032448" cy="208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6876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Graphic spid="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ребята сдают нормы ГТО в нашем классе.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1040675789"/>
              </p:ext>
            </p:extLst>
          </p:nvPr>
        </p:nvGraphicFramePr>
        <p:xfrm>
          <a:off x="323528" y="1772816"/>
          <a:ext cx="3822700" cy="3446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572000" y="2420888"/>
            <a:ext cx="4320480" cy="34472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У </a:t>
            </a:r>
            <a:r>
              <a:rPr lang="ru-RU" dirty="0" smtClean="0">
                <a:solidFill>
                  <a:schemeClr val="tx1"/>
                </a:solidFill>
              </a:rPr>
              <a:t>нас в классе почти-что все девочки занимаются танцами, а мальчишки, кто боевыми искусствами, кто футболом и др. видами спорта.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5373216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Нет ни чего удивительного что </a:t>
            </a:r>
            <a:r>
              <a:rPr lang="ru-RU" sz="2400" dirty="0" smtClean="0"/>
              <a:t>в нашем классе ребята справляются с нормами ГТО</a:t>
            </a:r>
            <a:r>
              <a:rPr lang="ru-RU" sz="2400" dirty="0" smtClean="0"/>
              <a:t>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8845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  <p:bldP spid="4" grpId="0" build="p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Советы для успешной сдачи норм ГТО.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51520" y="1700808"/>
            <a:ext cx="3822192" cy="63976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Советы которые выполняю я.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07504" y="2204864"/>
            <a:ext cx="4320480" cy="2697163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Делать зарядку утром и вечером.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Гулять на свежем воздухе.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Соблюдать </a:t>
            </a:r>
            <a:r>
              <a:rPr lang="ru-RU" dirty="0"/>
              <a:t>принципы здорового </a:t>
            </a:r>
            <a:r>
              <a:rPr lang="ru-RU" dirty="0" smtClean="0"/>
              <a:t>питания.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Д</a:t>
            </a:r>
            <a:r>
              <a:rPr lang="ru-RU" dirty="0" smtClean="0"/>
              <a:t>ля </a:t>
            </a:r>
            <a:r>
              <a:rPr lang="ru-RU" dirty="0"/>
              <a:t>успешного достижения цели необходимо создать для себя </a:t>
            </a:r>
            <a:r>
              <a:rPr lang="ru-RU" dirty="0" smtClean="0"/>
              <a:t>мотивацию.</a:t>
            </a:r>
            <a:endParaRPr lang="ru-RU" dirty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716016" y="2564904"/>
            <a:ext cx="3822192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Советы которые тоже нужно выполнять.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716016" y="3140968"/>
            <a:ext cx="4104456" cy="26971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Пить больше воды.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желательно вести дневник </a:t>
            </a:r>
            <a:r>
              <a:rPr lang="ru-RU" dirty="0" smtClean="0"/>
              <a:t>тренировок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2882" y="4926782"/>
            <a:ext cx="3849500" cy="18024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29012" y="4576820"/>
            <a:ext cx="1708232" cy="22811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39315" y="5158441"/>
            <a:ext cx="2428707" cy="16191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53668" y="4738748"/>
            <a:ext cx="2049408" cy="1236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86056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 build="p"/>
      <p:bldP spid="7" grpId="0" build="p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44824"/>
            <a:ext cx="3822192" cy="468052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Польза от подготовки и </a:t>
            </a:r>
            <a:r>
              <a:rPr lang="ru-RU" dirty="0"/>
              <a:t>с</a:t>
            </a:r>
            <a:r>
              <a:rPr lang="ru-RU" dirty="0" smtClean="0"/>
              <a:t>дачи норм ГТО </a:t>
            </a:r>
            <a:r>
              <a:rPr lang="ru-RU" dirty="0"/>
              <a:t>заключается в использовании спорта и физкультуры для укрепления здоровья, воспитания гражданственности и патриотизма, гармоничного и  всестороннего развития, улучшения качества жизни населения России. По мнению инициаторов, комплекс обеспечит преемственность при осуществлении физического воспитания граждан.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3140968"/>
            <a:ext cx="5004048" cy="2756197"/>
          </a:xfrm>
        </p:spPr>
      </p:pic>
    </p:spTree>
    <p:extLst>
      <p:ext uri="{BB962C8B-B14F-4D97-AF65-F5344CB8AC3E}">
        <p14:creationId xmlns:p14="http://schemas.microsoft.com/office/powerpoint/2010/main" xmlns="" val="84100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внимание.</a:t>
            </a:r>
            <a:br>
              <a:rPr lang="ru-RU" dirty="0" smtClean="0"/>
            </a:br>
            <a:r>
              <a:rPr lang="ru-RU" dirty="0" smtClean="0"/>
              <a:t>Будьте здоровы!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2492896"/>
            <a:ext cx="5737406" cy="406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9167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</a:t>
            </a:r>
            <a:r>
              <a:rPr lang="ru-RU" dirty="0" smtClean="0"/>
              <a:t>ель проекта.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860032" y="2636912"/>
            <a:ext cx="3822192" cy="344728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Цель комплекса ГТО</a:t>
            </a:r>
            <a:r>
              <a:rPr lang="ru-RU" dirty="0"/>
              <a:t> – увеличение продолжительности жизни населения с помощью систематической физической подготовки.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95536" y="1916832"/>
            <a:ext cx="4320480" cy="43204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Цель</a:t>
            </a:r>
            <a:r>
              <a:rPr lang="ru-RU" dirty="0" smtClean="0"/>
              <a:t> </a:t>
            </a:r>
            <a:r>
              <a:rPr lang="ru-RU" dirty="0"/>
              <a:t>– мотивировать и стимулировать желание </a:t>
            </a:r>
            <a:r>
              <a:rPr lang="ru-RU" dirty="0" smtClean="0"/>
              <a:t>учащихся </a:t>
            </a:r>
            <a:r>
              <a:rPr lang="ru-RU" dirty="0"/>
              <a:t>вести здоровый образ жизни, участвовать в спортивных мероприятиях, проявлять и развивать свои способности. Другими словами, физическая </a:t>
            </a:r>
            <a:r>
              <a:rPr lang="ru-RU" dirty="0" smtClean="0"/>
              <a:t>активность  учащихся </a:t>
            </a:r>
            <a:r>
              <a:rPr lang="ru-RU" dirty="0"/>
              <a:t>нуждается во всестороннем внимании и поддержке, а понимание того, что со школьной скамьи будут оцениваться спортивные достижения, заставит заинтересовавшихся работать над собой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93995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16832"/>
            <a:ext cx="7668840" cy="532859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Нужны ли России нормы ГТО?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Возрождение ГТО</a:t>
            </a:r>
            <a:r>
              <a:rPr lang="ru-RU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Знак</a:t>
            </a:r>
            <a:r>
              <a:rPr lang="ru-RU" b="1" dirty="0"/>
              <a:t> </a:t>
            </a:r>
            <a:r>
              <a:rPr lang="ru-RU" dirty="0"/>
              <a:t>ГТО СССР</a:t>
            </a:r>
            <a:r>
              <a:rPr lang="ru-RU" b="1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Знак ГТО современный</a:t>
            </a:r>
            <a:r>
              <a:rPr lang="ru-RU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Наш возраст 10-12 </a:t>
            </a:r>
            <a:r>
              <a:rPr lang="ru-RU" dirty="0" smtClean="0"/>
              <a:t>лет.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Фотография «Сдаём нормы ГТО»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Кто из выпускников в школе сдал нормы ГТО в прошлом году</a:t>
            </a:r>
            <a:r>
              <a:rPr lang="ru-RU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Советы для успешной сдачи норм ГТО.</a:t>
            </a: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Заключение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Конец </a:t>
            </a:r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26644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ru-RU" dirty="0"/>
              <a:t>Нужны ли России нормы ГТО?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916832"/>
            <a:ext cx="4175319" cy="475252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«Готов к </a:t>
            </a:r>
            <a:r>
              <a:rPr lang="ru-RU" b="1" dirty="0" smtClean="0"/>
              <a:t>труду </a:t>
            </a:r>
            <a:r>
              <a:rPr lang="ru-RU" b="1" dirty="0"/>
              <a:t>и обороне СССР» (ГТО)</a:t>
            </a:r>
            <a:r>
              <a:rPr lang="ru-RU" dirty="0"/>
              <a:t> — программа физкультурной подготовки в общеобразовательных, профессиональных и спортивных организациях в СССР, основополагающая в единой и поддерживаемой государством системе патриотического воспитания молодёжи. Существовала с 1931 по 1991 год. Охватывала население в возрасте от 10 до 60 лет. В Советской армии аналогом ГТО был Военно-спортивный комплекс.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2557112"/>
            <a:ext cx="2952327" cy="4155400"/>
          </a:xfrm>
        </p:spPr>
      </p:pic>
    </p:spTree>
    <p:extLst>
      <p:ext uri="{BB962C8B-B14F-4D97-AF65-F5344CB8AC3E}">
        <p14:creationId xmlns:p14="http://schemas.microsoft.com/office/powerpoint/2010/main" xmlns="" val="2715528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Возрождение ГТО.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916832"/>
            <a:ext cx="4103311" cy="4209648"/>
          </a:xfrm>
        </p:spPr>
        <p:txBody>
          <a:bodyPr>
            <a:normAutofit fontScale="92500"/>
          </a:bodyPr>
          <a:lstStyle/>
          <a:p>
            <a:r>
              <a:rPr lang="ru-RU" dirty="0"/>
              <a:t>В 2014 году Президент Российской Федерации Владимир </a:t>
            </a:r>
            <a:r>
              <a:rPr lang="ru-RU" sz="2600" dirty="0"/>
              <a:t>Путин</a:t>
            </a:r>
            <a:r>
              <a:rPr lang="ru-RU" dirty="0"/>
              <a:t> подписал указ о возвращении системы «Готов к труду и обороне». По словам министра образования Дмитрия Ливанова, начиная с 2015 года результаты сдачи комплекса ГТО будут учитывать при поступлении в высшие учебные заведения</a:t>
            </a:r>
          </a:p>
          <a:p>
            <a:endParaRPr lang="ru-RU" dirty="0"/>
          </a:p>
        </p:txBody>
      </p:sp>
      <p:pic>
        <p:nvPicPr>
          <p:cNvPr id="1026" name="Picture 2" descr="C:\Users\Аня\Pictures\i7RHO14HG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636912"/>
            <a:ext cx="4608513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4547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Знак</a:t>
            </a:r>
            <a:r>
              <a:rPr lang="ru-RU" b="1" dirty="0"/>
              <a:t> </a:t>
            </a:r>
            <a:r>
              <a:rPr lang="ru-RU" dirty="0" smtClean="0"/>
              <a:t>ГТО СССР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700808"/>
            <a:ext cx="4536504" cy="381642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24 мая 1930 года газета «Комсомольская правда» предложила установить всесоюзные испытания на право получения значка ГТО. На проект </a:t>
            </a:r>
            <a:r>
              <a:rPr lang="ru-RU" sz="2200" dirty="0"/>
              <a:t>значка</a:t>
            </a:r>
            <a:r>
              <a:rPr lang="ru-RU" dirty="0"/>
              <a:t> был объявлен открытый конкурс, в результате массового обсуждения был одобрен проект значка, предложенный 15-летним школьником В. </a:t>
            </a:r>
            <a:r>
              <a:rPr lang="ru-RU" dirty="0" err="1"/>
              <a:t>Токтаровым</a:t>
            </a:r>
            <a:r>
              <a:rPr lang="ru-RU" dirty="0"/>
              <a:t>. Окончательный вариант значка подготовил художник М.С. </a:t>
            </a:r>
            <a:r>
              <a:rPr lang="ru-RU" dirty="0" err="1"/>
              <a:t>Ягужинский</a:t>
            </a:r>
            <a:r>
              <a:rPr lang="ru-RU" dirty="0"/>
              <a:t>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572000" y="2492896"/>
            <a:ext cx="4247328" cy="4104456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Значки ГТО до 1960 года изготавливались из бронзы, томпака или латуни, и покрывались горячими эмалями (</a:t>
            </a:r>
            <a:r>
              <a:rPr lang="ru-RU" dirty="0" err="1"/>
              <a:t>клуазон</a:t>
            </a:r>
            <a:r>
              <a:rPr lang="ru-RU" dirty="0"/>
              <a:t>), Знаки "Отличники ГТО СССР" изготавливались из серебра. </a:t>
            </a:r>
            <a:r>
              <a:rPr lang="ru-RU" sz="2600" dirty="0"/>
              <a:t>После</a:t>
            </a:r>
            <a:r>
              <a:rPr lang="ru-RU" dirty="0"/>
              <a:t> 1960 года начался массовый выпуск значков из алюминия с покрытием жидкими (холодными) эмалями. Креплением для значков ГТО служил винт или безопасная булавка.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5301208"/>
            <a:ext cx="1008112" cy="14295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9964" y="5445224"/>
            <a:ext cx="1211925" cy="12854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0929" y="5228671"/>
            <a:ext cx="1224136" cy="157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65432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Знак ГТО современный.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772816"/>
            <a:ext cx="4752528" cy="5445224"/>
          </a:xfrm>
        </p:spPr>
        <p:txBody>
          <a:bodyPr>
            <a:noAutofit/>
          </a:bodyPr>
          <a:lstStyle/>
          <a:p>
            <a:r>
              <a:rPr lang="ru-RU" sz="2200" dirty="0" smtClean="0"/>
              <a:t>В </a:t>
            </a:r>
            <a:r>
              <a:rPr lang="ru-RU" sz="2200" dirty="0"/>
              <a:t>2013 году руководство страны и региональные руководители выступили с инициативой возрождения комплекса ГТО в России в современном формате. Определены 89 предприятий и ВУЗов страны, в которых будет опробован «пилотный» проект массовых спортивных мероприятий по сдаче норм физкультурно-спортивного комплекса ДОСААФ России «Готов к труду и обороне».</a:t>
            </a:r>
          </a:p>
          <a:p>
            <a:endParaRPr lang="ru-RU" sz="2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2636912"/>
            <a:ext cx="3556000" cy="129032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4167186"/>
            <a:ext cx="3888432" cy="207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8440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Зачем нужно сдавать нормы ГТО?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916832"/>
            <a:ext cx="6696744" cy="4878332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- Здоровье, крепкая, гармонично развитая фигура, гибкость, сила и ловкость – это наиболее очевидные преимущества, которые получает школьник или молодой человек, занимаясь спортом. Значок ГТО всего лишь подтверждает уровень вашего физического развития.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- Выпускники, сдавшие нормы ГТО, получат дополнительные баллы по ЕГЭ, что даст им преимущество при поступлении в ВУЗ.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- Работающих обладателей значков ГТО государство планирует поощрять добавочными днями к отпуску или денежной премией.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Следует отметить, что школьник, сдавший нормы ГТО, получает итоговую оценку пять баллов по физкультуре.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200" y="2564903"/>
            <a:ext cx="2771800" cy="17323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3664" y="4297278"/>
            <a:ext cx="2488872" cy="153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4042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341" y="332656"/>
            <a:ext cx="8229600" cy="1252728"/>
          </a:xfrm>
        </p:spPr>
        <p:txBody>
          <a:bodyPr/>
          <a:lstStyle/>
          <a:p>
            <a:r>
              <a:rPr lang="ru-RU" dirty="0" smtClean="0"/>
              <a:t>Наш возраст 11-12 лет.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2418" y="1767136"/>
            <a:ext cx="3888432" cy="1368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Мы  относимся </a:t>
            </a:r>
            <a:r>
              <a:rPr lang="ru-RU" dirty="0">
                <a:solidFill>
                  <a:schemeClr val="tx1"/>
                </a:solidFill>
              </a:rPr>
              <a:t>к 3 степени "Смелые и ловкие": 11-12 лет (5-6 классы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96460" y="4458654"/>
            <a:ext cx="2940112" cy="215888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71091" y="2564904"/>
            <a:ext cx="2990850" cy="18430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7066" y="3140968"/>
            <a:ext cx="46229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Для получения золотого знака «Готов к труду и обороне» (ГТО) в данной возрастной категории требуется выполнить 4 обязательных испытания и 4 испытания по выбору. Для получения серебряного знака «Готов к труду и обороне» (ГТО) требуется выполнить 4 обязательных испытания и 3 испытания по выбору. Для получения бронзового знака «Готов к труду и обороне» (ГТО) требуется выполнить 4 обязательных испытания и 2 испытания по выбору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892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351</TotalTime>
  <Words>742</Words>
  <Application>Microsoft Office PowerPoint</Application>
  <PresentationFormat>Экран (4:3)</PresentationFormat>
  <Paragraphs>55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Нормы ГТО для школьников.</vt:lpstr>
      <vt:lpstr>Цель проекта.</vt:lpstr>
      <vt:lpstr>Содержание. </vt:lpstr>
      <vt:lpstr>Нужны ли России нормы ГТО?</vt:lpstr>
      <vt:lpstr>Возрождение ГТО.</vt:lpstr>
      <vt:lpstr>Знак ГТО СССР.</vt:lpstr>
      <vt:lpstr>Знак ГТО современный.</vt:lpstr>
      <vt:lpstr>Зачем нужно сдавать нормы ГТО?</vt:lpstr>
      <vt:lpstr>Наш возраст 11-12 лет.</vt:lpstr>
      <vt:lpstr>Слайд 10</vt:lpstr>
      <vt:lpstr>Кто из выпускников в школе сдал нормы ГТО в прошлом году?</vt:lpstr>
      <vt:lpstr>Как ребята сдают нормы ГТО в нашем классе.</vt:lpstr>
      <vt:lpstr>Советы для успешной сдачи норм ГТО.</vt:lpstr>
      <vt:lpstr>Заключение.</vt:lpstr>
      <vt:lpstr>Спасибо за внимание. Будьте здоровы!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Нормы ГТО для школьников.</dc:title>
  <dc:creator>Аня Старцева</dc:creator>
  <cp:lastModifiedBy>Admin</cp:lastModifiedBy>
  <cp:revision>33</cp:revision>
  <dcterms:created xsi:type="dcterms:W3CDTF">2016-09-29T17:33:06Z</dcterms:created>
  <dcterms:modified xsi:type="dcterms:W3CDTF">2017-09-08T16:46:34Z</dcterms:modified>
</cp:coreProperties>
</file>