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64" r:id="rId10"/>
    <p:sldId id="269" r:id="rId11"/>
    <p:sldId id="270" r:id="rId12"/>
    <p:sldId id="265" r:id="rId13"/>
    <p:sldId id="271" r:id="rId14"/>
    <p:sldId id="267" r:id="rId15"/>
    <p:sldId id="268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412D-DE5D-4353-86EC-19DD8056A5D9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8AA8-F1B3-4DDD-866F-2727A9DD04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121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412D-DE5D-4353-86EC-19DD8056A5D9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8AA8-F1B3-4DDD-866F-2727A9DD04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3070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412D-DE5D-4353-86EC-19DD8056A5D9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8AA8-F1B3-4DDD-866F-2727A9DD04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68378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412D-DE5D-4353-86EC-19DD8056A5D9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8AA8-F1B3-4DDD-866F-2727A9DD04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250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412D-DE5D-4353-86EC-19DD8056A5D9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8AA8-F1B3-4DDD-866F-2727A9DD04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6717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412D-DE5D-4353-86EC-19DD8056A5D9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8AA8-F1B3-4DDD-866F-2727A9DD04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26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412D-DE5D-4353-86EC-19DD8056A5D9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8AA8-F1B3-4DDD-866F-2727A9DD04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6240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412D-DE5D-4353-86EC-19DD8056A5D9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8AA8-F1B3-4DDD-866F-2727A9DD04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4087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412D-DE5D-4353-86EC-19DD8056A5D9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8AA8-F1B3-4DDD-866F-2727A9DD04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8594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412D-DE5D-4353-86EC-19DD8056A5D9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8AA8-F1B3-4DDD-866F-2727A9DD04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4986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412D-DE5D-4353-86EC-19DD8056A5D9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A8AA8-F1B3-4DDD-866F-2727A9DD04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2081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0412D-DE5D-4353-86EC-19DD8056A5D9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A8AA8-F1B3-4DDD-866F-2727A9DD04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6424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1%D0%BE%D1%80%D0%BE%D0%B4%D0%B8%D0%BD%D0%BE_(%D0%B4%D0%B5%D1%80%D0%B5%D0%B2%D0%BD%D1%8F,_%D0%9C%D0%BE%D0%B6%D0%B0%D0%B9%D1%81%D0%BA%D0%B8%D0%B9_%D1%80%D0%B0%D0%B9%D0%BE%D0%BD)" TargetMode="External"/><Relationship Id="rId5" Type="http://schemas.openxmlformats.org/officeDocument/2006/relationships/hyperlink" Target="http://ru.wikipedia.org/wiki/1812_%D0%B3%D0%BE%D0%B4" TargetMode="External"/><Relationship Id="rId4" Type="http://schemas.openxmlformats.org/officeDocument/2006/relationships/hyperlink" Target="http://ru.wikipedia.org/wiki/7_%D1%81%D0%B5%D0%BD%D1%82%D1%8F%D0%B1%D1%80%D1%8F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traditio-ru.org/wiki/1881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hyperlink" Target="http://traditio-ru.org/wiki/189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59826" y="266007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Как Россия у Европы «училась»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3.bp.blogspot.com/-0BdgSLDARA4/ULppCNjMncI/AAAAAAAAPgE/9cBXzZOzvO0/s640/%D0%9C%D0%B8%D1%85%D0%B0%D0%B8%D0%BB+%D0%9B%D0%BE%D0%BC%D0%BE%D0%BD%D0%BE%D1%81%D0%BE%D0%B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817" y="1209091"/>
            <a:ext cx="4382130" cy="52278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08295" y="2153653"/>
            <a:ext cx="44998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Михаил Васильевич Ломоносов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89594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oboznik.ru/wp-content/uploads/2011/11/1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46" y="1146805"/>
            <a:ext cx="3928733" cy="47706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76847" y="326461"/>
            <a:ext cx="40426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Наполеон Бонапарт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55673" y="1326914"/>
            <a:ext cx="55418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rgbClr val="002060"/>
                </a:solidFill>
              </a:rPr>
              <a:t>2. Кто возглавил французскую армию?</a:t>
            </a:r>
            <a:endParaRPr lang="ru-RU" sz="4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1750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s58.radikal.ru/i161/1208/2f/26150501c4b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387" y="1056285"/>
            <a:ext cx="3801563" cy="49239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74814" y="381879"/>
            <a:ext cx="6160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Михаил Илларионович Кутузов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5018" y="1745672"/>
            <a:ext cx="59713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2060"/>
                </a:solidFill>
              </a:rPr>
              <a:t>3. Кто возглавил русскую армию?</a:t>
            </a:r>
            <a:endParaRPr lang="ru-RU" sz="40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5599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0" y="166255"/>
            <a:ext cx="8631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</a:rPr>
              <a:t>Бородинская битва       1812 год</a:t>
            </a:r>
            <a:endParaRPr lang="ru-RU" sz="4000" i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http://200yearsborodin.ucoz.ru/_ph/1/7813686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874141"/>
            <a:ext cx="4676775" cy="38862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http://img1.liveinternet.ru/images/attach/c/6/91/265/91265559_fdf56c.jpg"/>
          <p:cNvSpPr>
            <a:spLocks noChangeAspect="1" noChangeArrowheads="1"/>
          </p:cNvSpPr>
          <p:nvPr/>
        </p:nvSpPr>
        <p:spPr bwMode="auto">
          <a:xfrm>
            <a:off x="63500" y="-136525"/>
            <a:ext cx="4676775" cy="2876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://img1.liveinternet.ru/images/attach/c/6/91/265/91265559_fdf56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084" y="948314"/>
            <a:ext cx="6197700" cy="38120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465282" y="4992662"/>
            <a:ext cx="115150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Состоялось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4" tooltip="7 сентября"/>
              </a:rPr>
              <a:t>7 сентября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 tooltip="1812 год"/>
              </a:rPr>
              <a:t>1812 года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у села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6" tooltip="Бородино (деревня, Можайский район)"/>
              </a:rPr>
              <a:t>Бородино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309804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7726" y="850232"/>
            <a:ext cx="110530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rgbClr val="002060"/>
                </a:solidFill>
              </a:rPr>
              <a:t>4. Решающее сражение: дата, место, итог</a:t>
            </a:r>
            <a:endParaRPr lang="ru-RU" sz="4400" i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http://www.sojuzrus.lt/uploads/posts/2011-02/1298416214_1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159" y="2680786"/>
            <a:ext cx="9641304" cy="27097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6875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1685" y="272716"/>
            <a:ext cx="113898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2060"/>
                </a:solidFill>
              </a:rPr>
              <a:t>5. Как русский народ защищал своё Отечество?</a:t>
            </a:r>
            <a:endParaRPr lang="ru-RU" sz="4000" i="1" dirty="0">
              <a:solidFill>
                <a:srgbClr val="002060"/>
              </a:solidFill>
            </a:endParaRPr>
          </a:p>
        </p:txBody>
      </p:sp>
      <p:pic>
        <p:nvPicPr>
          <p:cNvPr id="6146" name="Picture 2" descr="http://www.ngonb.ru/userfiles/image/b1812/davydo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85" y="1108827"/>
            <a:ext cx="4063499" cy="47099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75158" y="1491916"/>
            <a:ext cx="40586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Партизанское движение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0910" y="5818793"/>
            <a:ext cx="39142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Денис Давыдов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3131360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gamer.ru/system/attached_images/images/000/591/278/normal/vasilisa-kozhi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75" y="672249"/>
            <a:ext cx="3790783" cy="53702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69179" y="545432"/>
            <a:ext cx="3048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Василиса Кожина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583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3158" y="352926"/>
            <a:ext cx="97856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rgbClr val="002060"/>
                </a:solidFill>
              </a:rPr>
              <a:t>6. Причины отступления французской арми</a:t>
            </a:r>
            <a:r>
              <a:rPr lang="ru-RU" sz="4000" i="1" dirty="0" smtClean="0">
                <a:solidFill>
                  <a:srgbClr val="002060"/>
                </a:solidFill>
              </a:rPr>
              <a:t>и?</a:t>
            </a:r>
            <a:endParaRPr lang="ru-RU" sz="4000" i="1" dirty="0">
              <a:solidFill>
                <a:srgbClr val="002060"/>
              </a:solidFill>
            </a:endParaRPr>
          </a:p>
        </p:txBody>
      </p:sp>
      <p:pic>
        <p:nvPicPr>
          <p:cNvPr id="8194" name="Picture 2" descr="http://content.foto.mail.ru/mail/strelya_68/_answers/i-13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07" y="2211554"/>
            <a:ext cx="4676775" cy="36957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akimov-press.ru/wp-content/uploads/2011/06/136-290x2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207" y="1337426"/>
            <a:ext cx="4913730" cy="49137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1569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009" y="3165701"/>
            <a:ext cx="109567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3. Кого называют «капиталистами»?</a:t>
            </a:r>
            <a:endParaRPr lang="ru-RU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385009" y="2076943"/>
            <a:ext cx="109567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2. В каком году отменено крепостное право?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85009" y="311076"/>
            <a:ext cx="109567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1. Какой император получил имя Освободитель?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385009" y="4375539"/>
            <a:ext cx="109567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4. Кем становились крестьяне, которые нанимались работать на заводы и фабрики?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3762888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befocus.ru/images/stories/2013/06/k_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53" y="422033"/>
            <a:ext cx="3261395" cy="46526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74383" y="248836"/>
            <a:ext cx="2326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Александр </a:t>
            </a:r>
            <a:r>
              <a:rPr lang="en-US" sz="2800" dirty="0" smtClean="0"/>
              <a:t>III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62012" y="772056"/>
            <a:ext cx="1382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3" tooltip="1881"/>
              </a:rPr>
              <a:t>1881</a:t>
            </a:r>
            <a:r>
              <a:rPr lang="ru-RU" dirty="0"/>
              <a:t>—</a:t>
            </a:r>
            <a:r>
              <a:rPr lang="ru-RU" dirty="0">
                <a:hlinkClick r:id="rId4" tooltip="1894"/>
              </a:rPr>
              <a:t>1894</a:t>
            </a:r>
            <a:r>
              <a:rPr lang="ru-RU" dirty="0"/>
              <a:t> </a:t>
            </a:r>
          </a:p>
        </p:txBody>
      </p:sp>
      <p:pic>
        <p:nvPicPr>
          <p:cNvPr id="1030" name="Picture 6" descr="http://i070.radikal.ru/0910/e9/4c72524449e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621" y="273408"/>
            <a:ext cx="3424417" cy="48012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80169" y="3545305"/>
            <a:ext cx="18359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Николай </a:t>
            </a:r>
            <a:r>
              <a:rPr lang="en-US" sz="2800" dirty="0" smtClean="0"/>
              <a:t>II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528642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astie.ru/pars_docs/refs/154/153260/153260_html_3e82d3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93432"/>
            <a:ext cx="4744536" cy="59379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skachate.ru/pars_docs/refs/26/25667/25667_html_m20dc36c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112" y="126230"/>
            <a:ext cx="7186316" cy="36151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74570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prometeus.nsc.ru/archives/exhibit2/eka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335" y="2035888"/>
            <a:ext cx="5953253" cy="43649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xreferat.ru/image/34/1309438292_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40" y="249153"/>
            <a:ext cx="5946295" cy="42265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81553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00011" y="1576137"/>
            <a:ext cx="5888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Михаил Юрьевич Лермонтов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3074" name="Picture 2" descr="http://5rdx.ru/wp-content/uploads/2013/11/ler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481" y="836111"/>
            <a:ext cx="4139699" cy="51337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68320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81273" y="1876927"/>
            <a:ext cx="59195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Дмитрий Иванович Менделеев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5122" name="Picture 2" descr="http://www.chemeco.ru/netcat_files/Image/Mendeleev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323" y="246612"/>
            <a:ext cx="4380330" cy="6337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27030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chool.xvatit.com/images/2/2b/Him8_8_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081" y="182228"/>
            <a:ext cx="8759825" cy="60301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16295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1000vuzov.ru/photos/msu1_mo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46425"/>
            <a:ext cx="5820672" cy="45759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http://%D1%8D%D0%BA%D1%81%D0%BA%D1%83%D1%80%D1%81%D0%B8%D0%B8%D0%B2%D1%81%D0%BF%D0%B1.%D1%80%D1%84/images/stories/bus/ranklas/univer_nab17.jpg"/>
          <p:cNvSpPr>
            <a:spLocks noChangeAspect="1" noChangeArrowheads="1"/>
          </p:cNvSpPr>
          <p:nvPr/>
        </p:nvSpPr>
        <p:spPr bwMode="auto">
          <a:xfrm>
            <a:off x="155575" y="-1676400"/>
            <a:ext cx="4676775" cy="3505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63916" y="2434388"/>
            <a:ext cx="5861248" cy="43959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81274" y="2434388"/>
            <a:ext cx="42832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Академия художеств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5245" y="204735"/>
            <a:ext cx="28635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Московский университет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4846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1263" y="529389"/>
            <a:ext cx="10744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Екатерина </a:t>
            </a:r>
            <a:r>
              <a:rPr lang="en-US" sz="4400" dirty="0" smtClean="0"/>
              <a:t>II          </a:t>
            </a:r>
            <a:r>
              <a:rPr lang="ru-RU" sz="4400" dirty="0" smtClean="0"/>
              <a:t>Павел</a:t>
            </a:r>
            <a:r>
              <a:rPr lang="en-US" sz="4400" dirty="0" smtClean="0"/>
              <a:t> I              </a:t>
            </a:r>
            <a:r>
              <a:rPr lang="ru-RU" sz="4400" dirty="0" smtClean="0"/>
              <a:t>Александр</a:t>
            </a:r>
            <a:r>
              <a:rPr lang="en-US" sz="4400" dirty="0" smtClean="0"/>
              <a:t> I</a:t>
            </a:r>
            <a:r>
              <a:rPr lang="ru-RU" sz="4400" dirty="0" smtClean="0"/>
              <a:t> </a:t>
            </a:r>
            <a:endParaRPr lang="en-US" sz="4400" dirty="0"/>
          </a:p>
          <a:p>
            <a:endParaRPr lang="en-US" sz="4400" dirty="0" smtClean="0"/>
          </a:p>
        </p:txBody>
      </p:sp>
      <p:pic>
        <p:nvPicPr>
          <p:cNvPr id="8194" name="Picture 2" descr="http://www.religion.in.ua/uploads/posts/2009-12/1261381187_image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63" y="1252664"/>
            <a:ext cx="3032794" cy="32307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gallery-book.spb.ru/Images/Min/Post_057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995" y="1364034"/>
            <a:ext cx="2749835" cy="38937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baykonur.kaluga.ru/images/aleksandr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196" y="1364034"/>
            <a:ext cx="3085958" cy="40734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8114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3811" y="180474"/>
            <a:ext cx="88071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«Гроза двенадцатого года»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13811" y="1870364"/>
            <a:ext cx="87283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rgbClr val="002060"/>
                </a:solidFill>
              </a:rPr>
              <a:t>1. Почему война </a:t>
            </a:r>
            <a:r>
              <a:rPr lang="ru-RU" sz="4400" i="1" dirty="0" smtClean="0">
                <a:solidFill>
                  <a:srgbClr val="C00000"/>
                </a:solidFill>
              </a:rPr>
              <a:t>1812</a:t>
            </a:r>
            <a:r>
              <a:rPr lang="ru-RU" sz="4400" i="1" dirty="0" smtClean="0">
                <a:solidFill>
                  <a:srgbClr val="002060"/>
                </a:solidFill>
              </a:rPr>
              <a:t> года называется </a:t>
            </a:r>
            <a:r>
              <a:rPr lang="ru-RU" sz="4400" i="1" dirty="0" smtClean="0">
                <a:solidFill>
                  <a:srgbClr val="C00000"/>
                </a:solidFill>
              </a:rPr>
              <a:t>Отечественной</a:t>
            </a:r>
            <a:r>
              <a:rPr lang="ru-RU" sz="4400" i="1" dirty="0" smtClean="0">
                <a:solidFill>
                  <a:srgbClr val="002060"/>
                </a:solidFill>
              </a:rPr>
              <a:t>?</a:t>
            </a:r>
            <a:endParaRPr lang="ru-RU" sz="4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893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</TotalTime>
  <Words>140</Words>
  <Application>Microsoft Office PowerPoint</Application>
  <PresentationFormat>Произвольный</PresentationFormat>
  <Paragraphs>28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ПОЛИНА_2</dc:creator>
  <cp:lastModifiedBy>Александр</cp:lastModifiedBy>
  <cp:revision>36</cp:revision>
  <dcterms:created xsi:type="dcterms:W3CDTF">2014-02-02T16:13:56Z</dcterms:created>
  <dcterms:modified xsi:type="dcterms:W3CDTF">2017-09-08T16:40:17Z</dcterms:modified>
</cp:coreProperties>
</file>