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79" r:id="rId3"/>
    <p:sldId id="257" r:id="rId4"/>
    <p:sldId id="264" r:id="rId5"/>
    <p:sldId id="261" r:id="rId6"/>
    <p:sldId id="265" r:id="rId7"/>
    <p:sldId id="260" r:id="rId8"/>
    <p:sldId id="258" r:id="rId9"/>
    <p:sldId id="270" r:id="rId10"/>
    <p:sldId id="271" r:id="rId11"/>
    <p:sldId id="272" r:id="rId12"/>
    <p:sldId id="273" r:id="rId13"/>
    <p:sldId id="274" r:id="rId14"/>
    <p:sldId id="269" r:id="rId15"/>
    <p:sldId id="275" r:id="rId16"/>
    <p:sldId id="276" r:id="rId17"/>
    <p:sldId id="278" r:id="rId18"/>
    <p:sldId id="277" r:id="rId19"/>
    <p:sldId id="262" r:id="rId2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9" d="100"/>
          <a:sy n="99" d="100"/>
        </p:scale>
        <p:origin x="-24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CBCA2F6-54A3-4BFA-9CC4-9D501DAEAE5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12533F-8BD9-4DD5-91AF-EDDE8477CD1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A93FD28-6A49-4535-8E17-E03DF939DA6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3976D01-CE64-470F-9EE6-CD3791F316C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B93E338-B11F-40A4-8C30-D92E8DF5AC5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1A862E0-0EA5-42A5-A4BD-587461FB556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AE06BF9-3B00-4BA5-9829-94A697AE7AB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302BFC3-8F0E-4EAF-ABD7-9EB6C928FBC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4A64295-762D-4998-9905-51651EAC9CC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41118EC-07D9-47B5-A98B-829C669682F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pPr>
              <a:defRPr/>
            </a:pPr>
            <a:fld id="{97462AEC-33C1-441F-9ACD-E65704E30BA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fld id="{874D749E-1441-44EF-ADC1-3519B124015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857224" y="1714488"/>
            <a:ext cx="7772400" cy="1470025"/>
          </a:xfrm>
        </p:spPr>
        <p:txBody>
          <a:bodyPr>
            <a:normAutofit fontScale="90000"/>
          </a:bodyPr>
          <a:lstStyle/>
          <a:p>
            <a:pPr algn="ctr" eaLnBrk="1" hangingPunct="1"/>
            <a:r>
              <a:rPr lang="ru-RU" altLang="ru-RU" dirty="0" smtClean="0"/>
              <a:t>Мы с книгой открываем мир!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714348" y="428604"/>
            <a:ext cx="79296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Областная студенческая научно-практическая конференция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1214414" y="2857496"/>
            <a:ext cx="73581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>
          <a:xfrm>
            <a:off x="642910" y="5500702"/>
            <a:ext cx="7854696" cy="486216"/>
          </a:xfrm>
        </p:spPr>
        <p:txBody>
          <a:bodyPr>
            <a:normAutofit lnSpcReduction="10000"/>
          </a:bodyPr>
          <a:lstStyle/>
          <a:p>
            <a:pPr algn="ctr"/>
            <a:r>
              <a:rPr lang="ru-RU" dirty="0" smtClean="0"/>
              <a:t>БАЛАКОВО 2015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785794"/>
            <a:ext cx="8501122" cy="5780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57422" y="571480"/>
            <a:ext cx="4286280" cy="59839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571480"/>
            <a:ext cx="8001056" cy="60020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TextBox 4"/>
          <p:cNvSpPr txBox="1">
            <a:spLocks noChangeArrowheads="1"/>
          </p:cNvSpPr>
          <p:nvPr/>
        </p:nvSpPr>
        <p:spPr bwMode="auto">
          <a:xfrm>
            <a:off x="900113" y="5949950"/>
            <a:ext cx="734377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altLang="ru-RU"/>
              <a:t>В.В. Лемдяев на литературном празднике в колледже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1000108"/>
            <a:ext cx="8341274" cy="47863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5429264"/>
            <a:ext cx="7772400" cy="1219199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sz="2800" dirty="0" smtClean="0"/>
              <a:t>Любовь Васильевна Федюнина</a:t>
            </a:r>
            <a:br>
              <a:rPr lang="ru-RU" sz="2800" dirty="0" smtClean="0"/>
            </a:br>
            <a:endParaRPr lang="ru-RU" sz="2800" dirty="0" smtClean="0"/>
          </a:p>
        </p:txBody>
      </p:sp>
      <p:sp>
        <p:nvSpPr>
          <p:cNvPr id="17411" name="Текст 2"/>
          <p:cNvSpPr>
            <a:spLocks noGrp="1"/>
          </p:cNvSpPr>
          <p:nvPr>
            <p:ph type="body" idx="1"/>
          </p:nvPr>
        </p:nvSpPr>
        <p:spPr>
          <a:xfrm>
            <a:off x="539750" y="476250"/>
            <a:ext cx="7772400" cy="504825"/>
          </a:xfrm>
        </p:spPr>
        <p:txBody>
          <a:bodyPr>
            <a:normAutofit fontScale="70000" lnSpcReduction="20000"/>
          </a:bodyPr>
          <a:lstStyle/>
          <a:p>
            <a:pPr algn="ctr" eaLnBrk="1" hangingPunct="1"/>
            <a:r>
              <a:rPr lang="ru-RU" altLang="ru-RU" smtClean="0"/>
              <a:t>Я люблю свой город на Волге</a:t>
            </a:r>
          </a:p>
          <a:p>
            <a:pPr algn="ctr" eaLnBrk="1" hangingPunct="1"/>
            <a:r>
              <a:rPr lang="ru-RU" altLang="ru-RU" smtClean="0"/>
              <a:t>Он – начало России моей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488" y="1142984"/>
            <a:ext cx="3143272" cy="44375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571480"/>
            <a:ext cx="7929593" cy="54661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8662" y="1071546"/>
            <a:ext cx="7643866" cy="4946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1000108"/>
            <a:ext cx="8065500" cy="49053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8662" y="721734"/>
            <a:ext cx="7429552" cy="552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z="4000" smtClean="0"/>
              <a:t>Мне жить приятно на родной земле…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0" indent="0" algn="ctr" eaLnBrk="1" hangingPunct="1">
              <a:buFontTx/>
              <a:buNone/>
            </a:pPr>
            <a:r>
              <a:rPr lang="ru-RU" altLang="ru-RU" smtClean="0"/>
              <a:t>Читать нужно, важно и престижно .</a:t>
            </a:r>
          </a:p>
          <a:p>
            <a:pPr marL="0" indent="0" algn="ctr" eaLnBrk="1" hangingPunct="1">
              <a:buFontTx/>
              <a:buNone/>
            </a:pPr>
            <a:r>
              <a:rPr lang="ru-RU" altLang="ru-RU" smtClean="0"/>
              <a:t>Писатели- земляки дают нам уроки дружбы, любви и правды.</a:t>
            </a:r>
          </a:p>
          <a:p>
            <a:pPr marL="0" indent="0" algn="ctr" eaLnBrk="1" hangingPunct="1">
              <a:buFontTx/>
              <a:buNone/>
            </a:pPr>
            <a:endParaRPr lang="ru-RU" altLang="ru-RU" smtClean="0"/>
          </a:p>
          <a:p>
            <a:pPr marL="0" indent="0" algn="ctr" eaLnBrk="1" hangingPunct="1">
              <a:buFontTx/>
              <a:buNone/>
            </a:pPr>
            <a:endParaRPr lang="ru-RU" altLang="ru-RU" smtClean="0"/>
          </a:p>
          <a:p>
            <a:pPr marL="0" indent="0" algn="ctr" eaLnBrk="1" hangingPunct="1">
              <a:buFontTx/>
              <a:buNone/>
            </a:pPr>
            <a:r>
              <a:rPr lang="ru-RU" altLang="ru-RU" sz="4000" smtClean="0"/>
              <a:t>Спасибо за внимание!</a:t>
            </a:r>
          </a:p>
          <a:p>
            <a:pPr marL="0" indent="0" algn="ctr" eaLnBrk="1" hangingPunct="1">
              <a:buFontTx/>
              <a:buNone/>
            </a:pPr>
            <a:endParaRPr lang="ru-RU" alt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1785918" y="6000768"/>
            <a:ext cx="5640118" cy="64294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tabLst/>
              <a:defRPr/>
            </a:pPr>
            <a:r>
              <a:rPr kumimoji="0" lang="ru-RU" altLang="ru-RU" sz="26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Поздравляем с Годом литературы!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71472" y="2000240"/>
            <a:ext cx="778674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/>
              <a:t>Творчество писателей и поэтов Марксовского района</a:t>
            </a:r>
            <a:endParaRPr lang="ru-RU" sz="28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928662" y="500042"/>
            <a:ext cx="77153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</a:rPr>
              <a:t>Литературное наследие родного края</a:t>
            </a:r>
            <a:endParaRPr lang="ru-RU" sz="2400" b="1" dirty="0">
              <a:solidFill>
                <a:schemeClr val="accent1">
                  <a:lumMod val="60000"/>
                  <a:lumOff val="40000"/>
                </a:schemeClr>
              </a:solidFill>
              <a:latin typeface="+mn-lt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643174" y="3429000"/>
            <a:ext cx="592935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u="sng" dirty="0" smtClean="0"/>
              <a:t>Выполнила:</a:t>
            </a:r>
            <a:r>
              <a:rPr lang="ru-RU" dirty="0" smtClean="0"/>
              <a:t> Ерёменко </a:t>
            </a:r>
            <a:r>
              <a:rPr lang="ru-RU" dirty="0" err="1" smtClean="0"/>
              <a:t>Виолетта</a:t>
            </a:r>
            <a:endParaRPr lang="ru-RU" dirty="0" smtClean="0"/>
          </a:p>
          <a:p>
            <a:r>
              <a:rPr lang="ru-RU" dirty="0" smtClean="0"/>
              <a:t>Студентка </a:t>
            </a:r>
            <a:r>
              <a:rPr lang="en-US" dirty="0" smtClean="0"/>
              <a:t>III </a:t>
            </a:r>
            <a:r>
              <a:rPr lang="ru-RU" dirty="0" smtClean="0"/>
              <a:t> курса ГАПОУ СО «Марксовский электротехнический колледж»</a:t>
            </a:r>
          </a:p>
          <a:p>
            <a:r>
              <a:rPr lang="ru-RU" u="sng" dirty="0" smtClean="0"/>
              <a:t>Руководитель: </a:t>
            </a:r>
            <a:r>
              <a:rPr lang="ru-RU" dirty="0" smtClean="0"/>
              <a:t>Малютина Наталья Евгеньевна</a:t>
            </a:r>
          </a:p>
          <a:p>
            <a:r>
              <a:rPr lang="ru-RU" dirty="0" smtClean="0"/>
              <a:t>Преподаватель     литературы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ru-RU" altLang="ru-RU" sz="4000" smtClean="0"/>
              <a:t>Литературное наследие родного края. 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ru-RU" altLang="ru-RU" sz="2800" smtClean="0"/>
              <a:t>Писатели – краеведы Марксовского района</a:t>
            </a:r>
          </a:p>
          <a:p>
            <a:pPr eaLnBrk="1" hangingPunct="1"/>
            <a:r>
              <a:rPr lang="ru-RU" altLang="ru-RU" sz="2800" smtClean="0"/>
              <a:t>Н.В.Титов «Жизнь продолжается» «Прошлое - мост в будущее »</a:t>
            </a:r>
          </a:p>
          <a:p>
            <a:pPr eaLnBrk="1" hangingPunct="1"/>
            <a:r>
              <a:rPr lang="ru-RU" altLang="ru-RU" sz="2800" smtClean="0"/>
              <a:t>В.В. Лемдяев «Энциклопедия Марксовского района», «Обетованная земля барона..»</a:t>
            </a:r>
          </a:p>
          <a:p>
            <a:pPr eaLnBrk="1" hangingPunct="1"/>
            <a:r>
              <a:rPr lang="ru-RU" altLang="ru-RU" sz="2800" smtClean="0"/>
              <a:t>А.И.Рыбалко «Очерки о людях района»</a:t>
            </a:r>
          </a:p>
          <a:p>
            <a:pPr eaLnBrk="1" hangingPunct="1"/>
            <a:r>
              <a:rPr lang="ru-RU" altLang="ru-RU" sz="2800" smtClean="0"/>
              <a:t>М.Ф.Фадина « Музыка любви», «Светлая тайна», « Под парусом»</a:t>
            </a:r>
          </a:p>
          <a:p>
            <a:pPr eaLnBrk="1" hangingPunct="1"/>
            <a:r>
              <a:rPr lang="ru-RU" altLang="ru-RU" sz="2800" smtClean="0"/>
              <a:t>Л.В. Федюнина «Я хочу тебя любить»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779838" y="1484313"/>
            <a:ext cx="4532312" cy="4681537"/>
          </a:xfrm>
        </p:spPr>
        <p:txBody>
          <a:bodyPr/>
          <a:lstStyle/>
          <a:p>
            <a:pPr eaLnBrk="1" hangingPunct="1">
              <a:defRPr/>
            </a:pPr>
            <a:r>
              <a:rPr lang="ru-RU" sz="2000" dirty="0" smtClean="0"/>
              <a:t>Поэтический клуб «парус»</a:t>
            </a:r>
            <a:br>
              <a:rPr lang="ru-RU" sz="2000" dirty="0" smtClean="0"/>
            </a:br>
            <a:r>
              <a:rPr lang="ru-RU" sz="2000" dirty="0" smtClean="0"/>
              <a:t>г. </a:t>
            </a:r>
            <a:r>
              <a:rPr lang="ru-RU" sz="2000" dirty="0" err="1" smtClean="0"/>
              <a:t>маркс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Егоренкова </a:t>
            </a:r>
            <a:r>
              <a:rPr lang="ru-RU" sz="2000" dirty="0" err="1" smtClean="0"/>
              <a:t>н.с</a:t>
            </a:r>
            <a:r>
              <a:rPr lang="ru-RU" sz="2000" dirty="0" smtClean="0"/>
              <a:t>.</a:t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Павловская </a:t>
            </a:r>
            <a:r>
              <a:rPr lang="ru-RU" sz="2000" dirty="0" err="1" smtClean="0"/>
              <a:t>Н.с</a:t>
            </a:r>
            <a:r>
              <a:rPr lang="ru-RU" sz="2000" dirty="0" smtClean="0"/>
              <a:t>.</a:t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Федина </a:t>
            </a:r>
            <a:r>
              <a:rPr lang="ru-RU" sz="2000" dirty="0" err="1" smtClean="0"/>
              <a:t>а.с</a:t>
            </a:r>
            <a:r>
              <a:rPr lang="ru-RU" sz="2000" dirty="0" smtClean="0"/>
              <a:t>.</a:t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3200" dirty="0" smtClean="0"/>
              <a:t>Желаем успехов!</a:t>
            </a: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 smtClean="0"/>
          </a:p>
        </p:txBody>
      </p:sp>
      <p:sp>
        <p:nvSpPr>
          <p:cNvPr id="4099" name="Текст 2"/>
          <p:cNvSpPr>
            <a:spLocks noGrp="1"/>
          </p:cNvSpPr>
          <p:nvPr>
            <p:ph type="body" idx="1"/>
          </p:nvPr>
        </p:nvSpPr>
        <p:spPr>
          <a:xfrm>
            <a:off x="539750" y="476250"/>
            <a:ext cx="7772400" cy="865188"/>
          </a:xfrm>
        </p:spPr>
        <p:txBody>
          <a:bodyPr>
            <a:normAutofit fontScale="92500" lnSpcReduction="20000"/>
          </a:bodyPr>
          <a:lstStyle/>
          <a:p>
            <a:pPr algn="ctr" eaLnBrk="1" hangingPunct="1"/>
            <a:r>
              <a:rPr lang="ru-RU" altLang="ru-RU" sz="3200" smtClean="0"/>
              <a:t>Победители областных литературных конкурсов</a:t>
            </a: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1714488"/>
            <a:ext cx="3127329" cy="4286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539750" y="274638"/>
            <a:ext cx="8147050" cy="2001837"/>
          </a:xfrm>
        </p:spPr>
        <p:txBody>
          <a:bodyPr/>
          <a:lstStyle/>
          <a:p>
            <a:pPr eaLnBrk="1" hangingPunct="1"/>
            <a:r>
              <a:rPr lang="ru-RU" altLang="ru-RU" sz="4000" smtClean="0"/>
              <a:t>На земле родной</a:t>
            </a:r>
            <a:br>
              <a:rPr lang="ru-RU" altLang="ru-RU" sz="4000" smtClean="0"/>
            </a:br>
            <a:r>
              <a:rPr lang="ru-RU" altLang="ru-RU" sz="4000" smtClean="0"/>
              <a:t>ПОЧЕРПНИ ИЗ РОДНОГО КОЛОДЦА 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idx="1"/>
          </p:nvPr>
        </p:nvSpPr>
        <p:spPr>
          <a:xfrm>
            <a:off x="468313" y="2332038"/>
            <a:ext cx="8229600" cy="4525962"/>
          </a:xfrm>
        </p:spPr>
        <p:txBody>
          <a:bodyPr/>
          <a:lstStyle/>
          <a:p>
            <a:pPr eaLnBrk="1" hangingPunct="1"/>
            <a:r>
              <a:rPr lang="ru-RU" altLang="ru-RU" smtClean="0"/>
              <a:t>Областной литературный конкурс «турнир поэтов» </a:t>
            </a:r>
          </a:p>
          <a:p>
            <a:pPr eaLnBrk="1" hangingPunct="1"/>
            <a:r>
              <a:rPr lang="ru-RU" altLang="ru-RU" smtClean="0"/>
              <a:t>Н.С.Павловская. Город Маркс </a:t>
            </a:r>
          </a:p>
          <a:p>
            <a:pPr eaLnBrk="1" hangingPunct="1"/>
            <a:r>
              <a:rPr lang="ru-RU" altLang="ru-RU" smtClean="0"/>
              <a:t>« О счастье», «Осенний вальс».</a:t>
            </a:r>
          </a:p>
          <a:p>
            <a:pPr eaLnBrk="1" hangingPunct="1"/>
            <a:r>
              <a:rPr lang="ru-RU" altLang="ru-RU" smtClean="0"/>
              <a:t>«Здравствуйте, это я» Победители </a:t>
            </a:r>
            <a:r>
              <a:rPr lang="en-US" altLang="ru-RU" smtClean="0"/>
              <a:t>V </a:t>
            </a:r>
            <a:r>
              <a:rPr lang="ru-RU" altLang="ru-RU" smtClean="0"/>
              <a:t>областного литературного конкурса </a:t>
            </a:r>
          </a:p>
          <a:p>
            <a:pPr eaLnBrk="1" hangingPunct="1"/>
            <a:r>
              <a:rPr lang="ru-RU" altLang="ru-RU" smtClean="0"/>
              <a:t>А.Федина «Солдат-победитель» </a:t>
            </a:r>
          </a:p>
          <a:p>
            <a:pPr eaLnBrk="1" hangingPunct="1"/>
            <a:r>
              <a:rPr lang="ru-RU" altLang="ru-RU" smtClean="0"/>
              <a:t> «Родные просторы»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188" y="1412875"/>
            <a:ext cx="7772400" cy="4608513"/>
          </a:xfrm>
        </p:spPr>
        <p:txBody>
          <a:bodyPr/>
          <a:lstStyle/>
          <a:p>
            <a:pPr eaLnBrk="1" hangingPunct="1">
              <a:defRPr/>
            </a:pPr>
            <a:r>
              <a:rPr lang="ru-RU" dirty="0" smtClean="0"/>
              <a:t>Уроки памяти, правды и любви.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«</a:t>
            </a:r>
            <a:r>
              <a:rPr lang="ru-RU" sz="3200" dirty="0" smtClean="0"/>
              <a:t>Живите, радуйтесь жизни</a:t>
            </a:r>
            <a:br>
              <a:rPr lang="ru-RU" sz="3200" dirty="0" smtClean="0"/>
            </a:br>
            <a:r>
              <a:rPr lang="ru-RU" sz="3200" dirty="0" smtClean="0"/>
              <a:t>знайте историю родного края!»</a:t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1400" dirty="0" smtClean="0"/>
              <a:t>«прошлое – мост в будущее» 2007г.</a:t>
            </a:r>
            <a:br>
              <a:rPr lang="ru-RU" sz="1400" dirty="0" smtClean="0"/>
            </a:br>
            <a:r>
              <a:rPr lang="ru-RU" sz="1400" dirty="0" smtClean="0"/>
              <a:t>«жизнь продолжается» 2012г.</a:t>
            </a:r>
            <a:br>
              <a:rPr lang="ru-RU" sz="1400" dirty="0" smtClean="0"/>
            </a:br>
            <a:endParaRPr lang="ru-RU" sz="1400" dirty="0" smtClean="0"/>
          </a:p>
        </p:txBody>
      </p:sp>
      <p:sp>
        <p:nvSpPr>
          <p:cNvPr id="7171" name="Текст 2"/>
          <p:cNvSpPr>
            <a:spLocks noGrp="1"/>
          </p:cNvSpPr>
          <p:nvPr>
            <p:ph type="body" idx="1"/>
          </p:nvPr>
        </p:nvSpPr>
        <p:spPr>
          <a:xfrm>
            <a:off x="611188" y="620713"/>
            <a:ext cx="7772400" cy="504825"/>
          </a:xfrm>
        </p:spPr>
        <p:txBody>
          <a:bodyPr>
            <a:normAutofit lnSpcReduction="10000"/>
          </a:bodyPr>
          <a:lstStyle/>
          <a:p>
            <a:pPr algn="ctr" eaLnBrk="1" hangingPunct="1"/>
            <a:r>
              <a:rPr lang="ru-RU" altLang="ru-RU" sz="2800" smtClean="0"/>
              <a:t>Николай Васильевич Титов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ru-RU" altLang="ru-RU" sz="4000" smtClean="0"/>
              <a:t>Писатели-земляки о судьбах человеческих.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ru-RU" altLang="ru-RU" smtClean="0"/>
              <a:t>8 книг одного автора</a:t>
            </a:r>
          </a:p>
          <a:p>
            <a:pPr eaLnBrk="1" hangingPunct="1"/>
            <a:r>
              <a:rPr lang="ru-RU" altLang="ru-RU" smtClean="0"/>
              <a:t>А.И. Фоломьёва  «Скакало детство», «Пшеничное поле», «Небо синева», «Любовь с горечью», «Напиток любви», «Одиночество любви», «Анютино васильково лето», «Наташа-любовь моя»</a:t>
            </a:r>
          </a:p>
          <a:p>
            <a:pPr eaLnBrk="1" hangingPunct="1"/>
            <a:r>
              <a:rPr lang="ru-RU" altLang="ru-RU" smtClean="0"/>
              <a:t>«верю, добро придёт в наш мир…»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ru-RU" altLang="ru-RU" sz="4000" smtClean="0"/>
              <a:t>Писатели-земляки о судьбах человеческих.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ru-RU" altLang="ru-RU" smtClean="0"/>
              <a:t>А.В. Максаков, победитель областного конкурса короткого рассказа, посвященного 200-летию со дня рождения  И.А.Гончарова, автор сборника рассказов «Сиреневый туман», «Карпы», «Заяц» и другие.</a:t>
            </a:r>
          </a:p>
          <a:p>
            <a:pPr eaLnBrk="1" hangingPunct="1"/>
            <a:endParaRPr lang="ru-RU" alt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244475"/>
            <a:ext cx="8001000" cy="3717925"/>
          </a:xfrm>
        </p:spPr>
        <p:txBody>
          <a:bodyPr/>
          <a:lstStyle/>
          <a:p>
            <a:pPr eaLnBrk="1" hangingPunct="1"/>
            <a:r>
              <a:rPr lang="ru-RU" altLang="ru-RU" sz="3200" i="1" smtClean="0">
                <a:solidFill>
                  <a:srgbClr val="990099"/>
                </a:solidFill>
              </a:rPr>
              <a:t>   </a:t>
            </a:r>
            <a:r>
              <a:rPr lang="ru-RU" altLang="ru-RU" i="1" smtClean="0">
                <a:solidFill>
                  <a:srgbClr val="990099"/>
                </a:solidFill>
              </a:rPr>
              <a:t>Лемдяев В. В.</a:t>
            </a:r>
            <a:r>
              <a:rPr lang="ru-RU" altLang="ru-RU" sz="4800" smtClean="0"/>
              <a:t>  </a:t>
            </a:r>
            <a:br>
              <a:rPr lang="ru-RU" altLang="ru-RU" sz="4800" smtClean="0"/>
            </a:br>
            <a:r>
              <a:rPr lang="ru-RU" altLang="ru-RU" sz="4800" smtClean="0">
                <a:solidFill>
                  <a:srgbClr val="FF0066"/>
                </a:solidFill>
              </a:rPr>
              <a:t>Марксовский район :                      </a:t>
            </a:r>
            <a:r>
              <a:rPr lang="ru-RU" altLang="ru-RU" smtClean="0">
                <a:solidFill>
                  <a:srgbClr val="FF0066"/>
                </a:solidFill>
              </a:rPr>
              <a:t>Энциклопедический словарь</a:t>
            </a:r>
            <a:endParaRPr lang="ru-RU" altLang="ru-RU" sz="4800" smtClean="0">
              <a:solidFill>
                <a:srgbClr val="FF006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265</TotalTime>
  <Words>323</Words>
  <Application>Microsoft Office PowerPoint</Application>
  <PresentationFormat>Экран (4:3)</PresentationFormat>
  <Paragraphs>45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Поток</vt:lpstr>
      <vt:lpstr>Мы с книгой открываем мир! </vt:lpstr>
      <vt:lpstr>Слайд 2</vt:lpstr>
      <vt:lpstr>Литературное наследие родного края. </vt:lpstr>
      <vt:lpstr>Поэтический клуб «парус» г. маркс  Егоренкова н.с.  Павловская Н.с.  Федина а.с.    Желаем успехов! </vt:lpstr>
      <vt:lpstr>На земле родной ПОЧЕРПНИ ИЗ РОДНОГО КОЛОДЦА </vt:lpstr>
      <vt:lpstr>Уроки памяти, правды и любви.  «Живите, радуйтесь жизни знайте историю родного края!»  «прошлое – мост в будущее» 2007г. «жизнь продолжается» 2012г. </vt:lpstr>
      <vt:lpstr>Писатели-земляки о судьбах человеческих.</vt:lpstr>
      <vt:lpstr>Писатели-земляки о судьбах человеческих.</vt:lpstr>
      <vt:lpstr>   Лемдяев В. В.   Марксовский район :                      Энциклопедический словарь</vt:lpstr>
      <vt:lpstr>Слайд 10</vt:lpstr>
      <vt:lpstr>Слайд 11</vt:lpstr>
      <vt:lpstr>Слайд 12</vt:lpstr>
      <vt:lpstr>Слайд 13</vt:lpstr>
      <vt:lpstr>Любовь Васильевна Федюнина </vt:lpstr>
      <vt:lpstr>Слайд 15</vt:lpstr>
      <vt:lpstr>Слайд 16</vt:lpstr>
      <vt:lpstr>Слайд 17</vt:lpstr>
      <vt:lpstr>Слайд 18</vt:lpstr>
      <vt:lpstr>Мне жить приятно на родной земле…</vt:lpstr>
    </vt:vector>
  </TitlesOfParts>
  <Company>ГОУ СПО МЭК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Мы с книгой открываем мир!</dc:title>
  <dc:creator>Ученик</dc:creator>
  <cp:lastModifiedBy>Admin</cp:lastModifiedBy>
  <cp:revision>37</cp:revision>
  <dcterms:created xsi:type="dcterms:W3CDTF">2002-12-31T21:25:55Z</dcterms:created>
  <dcterms:modified xsi:type="dcterms:W3CDTF">2017-09-08T08:11:09Z</dcterms:modified>
</cp:coreProperties>
</file>