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Игра «Четвертый лишний»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картинки мнемотаблицы\0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4716016" cy="3573015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картинки мнемотаблицы\i,hf[bjpfd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0"/>
            <a:ext cx="4752528" cy="3501008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картинки мнемотаблицы\kompsognatus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01008"/>
            <a:ext cx="4716016" cy="3356992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картинки мнемотаблицы\Diplodocus-verde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501009"/>
            <a:ext cx="4752528" cy="33569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Рабочий стол\картинки мнемотаблицы\i,f,jxr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28600" y="0"/>
            <a:ext cx="5184576" cy="3284984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картинки мнемотаблицы\cnhtrjpf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0"/>
            <a:ext cx="5184576" cy="3212976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картинки мнемотаблицы\irepytxb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828600" y="3140968"/>
            <a:ext cx="5184576" cy="3717032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картинки мнемотаблицы\WoollyMammot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3140968"/>
            <a:ext cx="5184577" cy="3717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Admin\Рабочий стол\картинки мнемотаблицы\ivjhcrfz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0"/>
            <a:ext cx="4824536" cy="3356992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картинки мнемотаблицы\irepytxb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0"/>
            <a:ext cx="4716016" cy="3573016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картинки мнемотаблицы\1368394_bozhya-korovka-p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96552" y="3356992"/>
            <a:ext cx="4608512" cy="3501008"/>
          </a:xfrm>
          <a:prstGeom prst="rect">
            <a:avLst/>
          </a:prstGeom>
          <a:noFill/>
        </p:spPr>
      </p:pic>
      <p:pic>
        <p:nvPicPr>
          <p:cNvPr id="4102" name="Picture 6" descr="C:\Documents and Settings\Admin\Рабочий стол\картинки мнемотаблицы\rjvfhbr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429000"/>
            <a:ext cx="4716016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31</TotalTime>
  <Words>5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Изящная</vt:lpstr>
      <vt:lpstr>Игра «Четвертый лишний»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«Четвертый лишний»</dc:title>
  <cp:lastModifiedBy>Света</cp:lastModifiedBy>
  <cp:revision>8</cp:revision>
  <dcterms:modified xsi:type="dcterms:W3CDTF">2017-06-18T17:58:30Z</dcterms:modified>
</cp:coreProperties>
</file>