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09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64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478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582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753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682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807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857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037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91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342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6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6F4AC-758C-4D01-95B8-F924B4FCD819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AC2B6-3C11-46EE-A442-A8F2C567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42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092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04664"/>
            <a:ext cx="6840760" cy="5400600"/>
          </a:xfrm>
        </p:spPr>
      </p:pic>
    </p:spTree>
    <p:extLst>
      <p:ext uri="{BB962C8B-B14F-4D97-AF65-F5344CB8AC3E}">
        <p14:creationId xmlns:p14="http://schemas.microsoft.com/office/powerpoint/2010/main" val="4168754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7344816" cy="5760640"/>
          </a:xfrm>
        </p:spPr>
      </p:pic>
    </p:spTree>
    <p:extLst>
      <p:ext uri="{BB962C8B-B14F-4D97-AF65-F5344CB8AC3E}">
        <p14:creationId xmlns:p14="http://schemas.microsoft.com/office/powerpoint/2010/main" val="2002651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836712"/>
            <a:ext cx="4752528" cy="5616624"/>
          </a:xfrm>
        </p:spPr>
      </p:pic>
    </p:spTree>
    <p:extLst>
      <p:ext uri="{BB962C8B-B14F-4D97-AF65-F5344CB8AC3E}">
        <p14:creationId xmlns:p14="http://schemas.microsoft.com/office/powerpoint/2010/main" val="631731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32656"/>
            <a:ext cx="6912768" cy="5760640"/>
          </a:xfrm>
        </p:spPr>
      </p:pic>
    </p:spTree>
    <p:extLst>
      <p:ext uri="{BB962C8B-B14F-4D97-AF65-F5344CB8AC3E}">
        <p14:creationId xmlns:p14="http://schemas.microsoft.com/office/powerpoint/2010/main" val="1407439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6840760" cy="5616624"/>
          </a:xfrm>
        </p:spPr>
      </p:pic>
    </p:spTree>
    <p:extLst>
      <p:ext uri="{BB962C8B-B14F-4D97-AF65-F5344CB8AC3E}">
        <p14:creationId xmlns:p14="http://schemas.microsoft.com/office/powerpoint/2010/main" val="1464990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4664"/>
            <a:ext cx="7272808" cy="5616624"/>
          </a:xfrm>
        </p:spPr>
      </p:pic>
    </p:spTree>
    <p:extLst>
      <p:ext uri="{BB962C8B-B14F-4D97-AF65-F5344CB8AC3E}">
        <p14:creationId xmlns:p14="http://schemas.microsoft.com/office/powerpoint/2010/main" val="2968391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6912768" cy="5616624"/>
          </a:xfrm>
        </p:spPr>
      </p:pic>
    </p:spTree>
    <p:extLst>
      <p:ext uri="{BB962C8B-B14F-4D97-AF65-F5344CB8AC3E}">
        <p14:creationId xmlns:p14="http://schemas.microsoft.com/office/powerpoint/2010/main" val="2615279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garmony25</dc:creator>
  <cp:lastModifiedBy>garmony25</cp:lastModifiedBy>
  <cp:revision>5</cp:revision>
  <dcterms:created xsi:type="dcterms:W3CDTF">2017-05-03T13:46:42Z</dcterms:created>
  <dcterms:modified xsi:type="dcterms:W3CDTF">2017-05-04T06:51:21Z</dcterms:modified>
</cp:coreProperties>
</file>