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0" r:id="rId2"/>
    <p:sldId id="256" r:id="rId3"/>
    <p:sldId id="282" r:id="rId4"/>
    <p:sldId id="283" r:id="rId5"/>
    <p:sldId id="284" r:id="rId6"/>
    <p:sldId id="287" r:id="rId7"/>
    <p:sldId id="263" r:id="rId8"/>
    <p:sldId id="265" r:id="rId9"/>
    <p:sldId id="266" r:id="rId10"/>
    <p:sldId id="264" r:id="rId11"/>
    <p:sldId id="267" r:id="rId12"/>
    <p:sldId id="269" r:id="rId13"/>
    <p:sldId id="268" r:id="rId14"/>
    <p:sldId id="286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564904"/>
            <a:ext cx="8496944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«Ум ребёнка находится на кончиках его пальцев»</a:t>
            </a:r>
          </a:p>
          <a:p>
            <a:pPr algn="r"/>
            <a:r>
              <a:rPr lang="ru-RU" sz="2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В.А. Сухомлинский</a:t>
            </a:r>
          </a:p>
          <a:p>
            <a:pPr algn="r"/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sz="20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sz="20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Подготовила</a:t>
            </a:r>
          </a:p>
          <a:p>
            <a:pPr algn="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воспитатель</a:t>
            </a:r>
          </a:p>
          <a:p>
            <a:pPr algn="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МКДОУ БГО центр-развития ребенка </a:t>
            </a:r>
          </a:p>
          <a:p>
            <a:pPr algn="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детский сад№11</a:t>
            </a:r>
          </a:p>
          <a:p>
            <a:pPr algn="r"/>
            <a:r>
              <a:rPr lang="ru-RU" sz="2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Скопова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Л.В.</a:t>
            </a:r>
          </a:p>
          <a:p>
            <a:pPr algn="r"/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sz="20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sz="2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су-джок\к презентации\slide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00" b="1" i="0" u="none" strike="noStrike" cap="none" normalizeH="0" baseline="0" dirty="0" smtClean="0">
                <a:ln>
                  <a:noFill/>
                </a:ln>
                <a:solidFill>
                  <a:srgbClr val="868686"/>
                </a:solidFill>
                <a:effectLst/>
                <a:latin typeface="Arial" pitchFamily="34" charset="0"/>
                <a:cs typeface="Arial" pitchFamily="34" charset="0"/>
              </a:rPr>
              <a:t>БИБЛИОТЕКА </a:t>
            </a:r>
            <a:br>
              <a:rPr kumimoji="0" lang="ru-RU" altLang="ru-RU" sz="700" b="1" i="0" u="none" strike="noStrike" cap="none" normalizeH="0" baseline="0" dirty="0" smtClean="0">
                <a:ln>
                  <a:noFill/>
                </a:ln>
                <a:solidFill>
                  <a:srgbClr val="868686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altLang="ru-RU" sz="700" b="1" i="0" u="none" strike="noStrike" cap="none" normalizeH="0" baseline="0" dirty="0" smtClean="0">
                <a:ln>
                  <a:noFill/>
                </a:ln>
                <a:solidFill>
                  <a:srgbClr val="868686"/>
                </a:solidFill>
                <a:effectLst/>
                <a:latin typeface="Arial" pitchFamily="34" charset="0"/>
                <a:cs typeface="Arial" pitchFamily="34" charset="0"/>
              </a:rPr>
              <a:t>МАТЕРИАЛОВ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/>
            </a:r>
            <a:br>
              <a:rPr kumimoji="0" lang="ru-RU" altLang="ru-RU" sz="28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</a:br>
            <a:endParaRPr kumimoji="0" lang="ru-RU" altLang="ru-RU" sz="28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57" name="Picture 9" descr="1. Катать мячик от кончиков пальчиков к запястью 2. Катать мячик в ладонях п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89248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су-джок\к презентации\slide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су-джок\к презентации\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су-джок\к презентации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496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су-джок\к презентации\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су-джок\к презентации\slide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су-джок\к презентации\slide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:\су-джок\к презентации\slide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су-джок\к презентации\slide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су-джок\к презентации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:\су-джок\к презентации\slide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:\су-джок\к презентации\slide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су-джок\к презентации\slide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су-джок\к презентации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648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су-джок\к презентации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163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За речь у человека отвечают, главным образом, две зоны, находящиеся в коре г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78497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09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судж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864096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458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су-джок\к презентации\slid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су-джок\к презентации\slid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су-джок\к презентации\slide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328</TotalTime>
  <Words>28</Words>
  <Application>Microsoft Office PowerPoint</Application>
  <PresentationFormat>Экран (4:3)</PresentationFormat>
  <Paragraphs>42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Skopov</cp:lastModifiedBy>
  <cp:revision>13</cp:revision>
  <dcterms:modified xsi:type="dcterms:W3CDTF">2017-09-08T03:49:03Z</dcterms:modified>
</cp:coreProperties>
</file>