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ыноска-облако 8"/>
          <p:cNvSpPr/>
          <p:nvPr/>
        </p:nvSpPr>
        <p:spPr>
          <a:xfrm>
            <a:off x="1187624" y="764704"/>
            <a:ext cx="6984776" cy="2880320"/>
          </a:xfrm>
          <a:prstGeom prst="cloud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1412776"/>
            <a:ext cx="4608512" cy="1470025"/>
          </a:xfrm>
        </p:spPr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PAST SIMPLE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657225-f689f931f0a4147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467544" y="3617641"/>
            <a:ext cx="2664296" cy="3240359"/>
          </a:xfrm>
          <a:prstGeom prst="rect">
            <a:avLst/>
          </a:prstGeom>
        </p:spPr>
      </p:pic>
      <p:sp>
        <p:nvSpPr>
          <p:cNvPr id="11" name="Облако 10"/>
          <p:cNvSpPr/>
          <p:nvPr/>
        </p:nvSpPr>
        <p:spPr>
          <a:xfrm>
            <a:off x="3851920" y="3429000"/>
            <a:ext cx="5040560" cy="2808312"/>
          </a:xfrm>
          <a:prstGeom prst="cloud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b="1" dirty="0" smtClean="0">
              <a:solidFill>
                <a:srgbClr val="C00000"/>
              </a:solidFill>
            </a:endParaRPr>
          </a:p>
          <a:p>
            <a:pPr algn="ctr"/>
            <a:r>
              <a:rPr lang="en-US" sz="3600" b="1" dirty="0" smtClean="0">
                <a:solidFill>
                  <a:srgbClr val="00B050"/>
                </a:solidFill>
              </a:rPr>
              <a:t>___</a:t>
            </a:r>
            <a:r>
              <a:rPr lang="en-US" sz="3600" b="1" dirty="0" smtClean="0">
                <a:solidFill>
                  <a:srgbClr val="C00000"/>
                </a:solidFill>
              </a:rPr>
              <a:t> V + </a:t>
            </a:r>
            <a:r>
              <a:rPr lang="en-US" sz="3600" b="1" dirty="0" err="1" smtClean="0">
                <a:solidFill>
                  <a:srgbClr val="00B050"/>
                </a:solidFill>
              </a:rPr>
              <a:t>ed</a:t>
            </a:r>
            <a:r>
              <a:rPr lang="en-US" sz="3600" b="1" dirty="0" smtClean="0">
                <a:solidFill>
                  <a:srgbClr val="00B050"/>
                </a:solidFill>
              </a:rPr>
              <a:t>/ V</a:t>
            </a:r>
            <a:r>
              <a:rPr lang="en-US" sz="3600" b="1" baseline="-25000" dirty="0" smtClean="0">
                <a:solidFill>
                  <a:srgbClr val="00B050"/>
                </a:solidFill>
              </a:rPr>
              <a:t>2</a:t>
            </a:r>
          </a:p>
          <a:p>
            <a:pPr algn="ctr"/>
            <a:r>
              <a:rPr lang="en-US" sz="3600" b="1" dirty="0" smtClean="0">
                <a:solidFill>
                  <a:srgbClr val="C00000"/>
                </a:solidFill>
              </a:rPr>
              <a:t>Did</a:t>
            </a:r>
            <a:r>
              <a:rPr lang="en-US" sz="3600" b="1" dirty="0" smtClean="0">
                <a:solidFill>
                  <a:srgbClr val="00B050"/>
                </a:solidFill>
              </a:rPr>
              <a:t> ___ V?</a:t>
            </a:r>
          </a:p>
          <a:p>
            <a:pPr algn="ctr"/>
            <a:r>
              <a:rPr lang="en-US" sz="3600" b="1" dirty="0" smtClean="0">
                <a:solidFill>
                  <a:srgbClr val="00B050"/>
                </a:solidFill>
              </a:rPr>
              <a:t>___ </a:t>
            </a:r>
            <a:r>
              <a:rPr lang="en-US" sz="3600" b="1" dirty="0" smtClean="0">
                <a:solidFill>
                  <a:srgbClr val="C00000"/>
                </a:solidFill>
              </a:rPr>
              <a:t>did not </a:t>
            </a:r>
            <a:r>
              <a:rPr lang="en-US" sz="3600" b="1" dirty="0" smtClean="0">
                <a:solidFill>
                  <a:srgbClr val="00B050"/>
                </a:solidFill>
              </a:rPr>
              <a:t>V</a:t>
            </a:r>
          </a:p>
          <a:p>
            <a:pPr algn="ctr"/>
            <a:endParaRPr lang="en-US" sz="3600" b="1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одготовка 3"/>
          <p:cNvSpPr/>
          <p:nvPr/>
        </p:nvSpPr>
        <p:spPr>
          <a:xfrm>
            <a:off x="539552" y="836712"/>
            <a:ext cx="8280920" cy="4968552"/>
          </a:xfrm>
          <a:prstGeom prst="flowChartPreparati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70C0"/>
                </a:solidFill>
              </a:rPr>
              <a:t>Travel – travel</a:t>
            </a:r>
            <a:r>
              <a:rPr lang="en-US" sz="4000" b="1" dirty="0" smtClean="0">
                <a:solidFill>
                  <a:srgbClr val="00B050"/>
                </a:solidFill>
              </a:rPr>
              <a:t>l</a:t>
            </a:r>
            <a:r>
              <a:rPr lang="en-US" sz="4000" b="1" dirty="0" smtClean="0">
                <a:solidFill>
                  <a:srgbClr val="FF0000"/>
                </a:solidFill>
              </a:rPr>
              <a:t>ed</a:t>
            </a:r>
          </a:p>
          <a:p>
            <a:pPr algn="ctr"/>
            <a:endParaRPr lang="en-US" sz="4000" b="1" dirty="0" smtClean="0"/>
          </a:p>
          <a:p>
            <a:pPr algn="ctr"/>
            <a:r>
              <a:rPr lang="en-US" sz="4000" b="1" dirty="0" smtClean="0">
                <a:solidFill>
                  <a:srgbClr val="0070C0"/>
                </a:solidFill>
              </a:rPr>
              <a:t>Love – love</a:t>
            </a:r>
            <a:r>
              <a:rPr lang="en-US" sz="4000" b="1" dirty="0" smtClean="0">
                <a:solidFill>
                  <a:srgbClr val="FF0000"/>
                </a:solidFill>
              </a:rPr>
              <a:t>d</a:t>
            </a:r>
          </a:p>
          <a:p>
            <a:pPr algn="ctr"/>
            <a:endParaRPr lang="en-US" sz="4000" b="1" dirty="0" smtClean="0"/>
          </a:p>
          <a:p>
            <a:pPr algn="ctr"/>
            <a:r>
              <a:rPr lang="en-US" sz="4000" b="1" dirty="0" smtClean="0">
                <a:solidFill>
                  <a:srgbClr val="0070C0"/>
                </a:solidFill>
              </a:rPr>
              <a:t>Stop – stop</a:t>
            </a:r>
            <a:r>
              <a:rPr lang="en-US" sz="4000" b="1" dirty="0" smtClean="0">
                <a:solidFill>
                  <a:srgbClr val="00B050"/>
                </a:solidFill>
              </a:rPr>
              <a:t>p</a:t>
            </a:r>
            <a:r>
              <a:rPr lang="en-US" sz="4000" b="1" dirty="0" smtClean="0">
                <a:solidFill>
                  <a:srgbClr val="FF0000"/>
                </a:solidFill>
              </a:rPr>
              <a:t>ed</a:t>
            </a:r>
          </a:p>
          <a:p>
            <a:pPr algn="ctr"/>
            <a:endParaRPr lang="en-US" sz="4000" b="1" dirty="0" smtClean="0"/>
          </a:p>
          <a:p>
            <a:pPr algn="ctr"/>
            <a:r>
              <a:rPr lang="en-US" sz="4000" b="1" dirty="0" smtClean="0">
                <a:solidFill>
                  <a:srgbClr val="0070C0"/>
                </a:solidFill>
              </a:rPr>
              <a:t>Study - stud</a:t>
            </a:r>
            <a:r>
              <a:rPr lang="en-US" sz="4000" b="1" dirty="0" smtClean="0">
                <a:solidFill>
                  <a:srgbClr val="00B050"/>
                </a:solidFill>
              </a:rPr>
              <a:t>i</a:t>
            </a:r>
            <a:r>
              <a:rPr lang="en-US" sz="4000" b="1" dirty="0" smtClean="0">
                <a:solidFill>
                  <a:srgbClr val="FF0000"/>
                </a:solidFill>
              </a:rPr>
              <a:t>ed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64201015_1284869822_2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948264" y="3501008"/>
            <a:ext cx="1584176" cy="286134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Горизонтальный свиток 24"/>
          <p:cNvSpPr/>
          <p:nvPr/>
        </p:nvSpPr>
        <p:spPr>
          <a:xfrm>
            <a:off x="323528" y="404664"/>
            <a:ext cx="7992888" cy="5688632"/>
          </a:xfrm>
          <a:prstGeom prst="horizont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483488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IRREGULAR VERBS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84784"/>
            <a:ext cx="3682752" cy="367240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7030A0"/>
                </a:solidFill>
              </a:rPr>
              <a:t>I/ you/ we/ they </a:t>
            </a:r>
            <a:r>
              <a:rPr lang="en-US" sz="2800" dirty="0" smtClean="0">
                <a:solidFill>
                  <a:srgbClr val="00B050"/>
                </a:solidFill>
              </a:rPr>
              <a:t>have</a:t>
            </a:r>
          </a:p>
          <a:p>
            <a:r>
              <a:rPr lang="en-US" sz="2800" dirty="0" smtClean="0">
                <a:solidFill>
                  <a:srgbClr val="7030A0"/>
                </a:solidFill>
              </a:rPr>
              <a:t>He/she/ it </a:t>
            </a:r>
            <a:r>
              <a:rPr lang="en-US" sz="2800" dirty="0" smtClean="0">
                <a:solidFill>
                  <a:srgbClr val="00B050"/>
                </a:solidFill>
              </a:rPr>
              <a:t>has</a:t>
            </a:r>
            <a:r>
              <a:rPr lang="en-US" sz="2800" dirty="0" smtClean="0">
                <a:solidFill>
                  <a:srgbClr val="7030A0"/>
                </a:solidFill>
              </a:rPr>
              <a:t>   </a:t>
            </a:r>
          </a:p>
          <a:p>
            <a:endParaRPr lang="en-US" dirty="0" smtClean="0">
              <a:solidFill>
                <a:srgbClr val="7030A0"/>
              </a:solidFill>
            </a:endParaRPr>
          </a:p>
          <a:p>
            <a:r>
              <a:rPr lang="en-US" sz="2800" dirty="0">
                <a:solidFill>
                  <a:srgbClr val="0070C0"/>
                </a:solidFill>
              </a:rPr>
              <a:t>b</a:t>
            </a:r>
            <a:r>
              <a:rPr lang="en-US" sz="2800" dirty="0" smtClean="0">
                <a:solidFill>
                  <a:srgbClr val="0070C0"/>
                </a:solidFill>
              </a:rPr>
              <a:t>e</a:t>
            </a:r>
            <a:r>
              <a:rPr lang="en-US" sz="2800" dirty="0" smtClean="0">
                <a:solidFill>
                  <a:srgbClr val="7030A0"/>
                </a:solidFill>
              </a:rPr>
              <a:t>	   I </a:t>
            </a:r>
            <a:r>
              <a:rPr lang="en-US" sz="2800" dirty="0" smtClean="0">
                <a:solidFill>
                  <a:srgbClr val="00B050"/>
                </a:solidFill>
              </a:rPr>
              <a:t>am</a:t>
            </a:r>
          </a:p>
          <a:p>
            <a:pPr>
              <a:buNone/>
            </a:pPr>
            <a:r>
              <a:rPr lang="en-US" sz="2800" dirty="0" smtClean="0">
                <a:solidFill>
                  <a:srgbClr val="7030A0"/>
                </a:solidFill>
              </a:rPr>
              <a:t>		   You we they </a:t>
            </a:r>
            <a:r>
              <a:rPr lang="en-US" sz="2800" dirty="0" smtClean="0">
                <a:solidFill>
                  <a:srgbClr val="00B050"/>
                </a:solidFill>
              </a:rPr>
              <a:t>are</a:t>
            </a:r>
          </a:p>
          <a:p>
            <a:pPr>
              <a:buNone/>
            </a:pPr>
            <a:r>
              <a:rPr lang="en-US" sz="2800" dirty="0" smtClean="0">
                <a:solidFill>
                  <a:srgbClr val="7030A0"/>
                </a:solidFill>
              </a:rPr>
              <a:t>		   He /she/ it </a:t>
            </a:r>
            <a:r>
              <a:rPr lang="en-US" sz="2800" dirty="0" smtClean="0">
                <a:solidFill>
                  <a:srgbClr val="00B050"/>
                </a:solidFill>
              </a:rPr>
              <a:t>is</a:t>
            </a:r>
          </a:p>
          <a:p>
            <a:endParaRPr lang="en-US" dirty="0" smtClean="0">
              <a:solidFill>
                <a:srgbClr val="7030A0"/>
              </a:solidFill>
            </a:endParaRPr>
          </a:p>
          <a:p>
            <a:endParaRPr lang="en-US" dirty="0" smtClean="0">
              <a:solidFill>
                <a:srgbClr val="7030A0"/>
              </a:solidFill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5148064" y="1556792"/>
            <a:ext cx="144016" cy="7920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652120" y="1772816"/>
            <a:ext cx="1368152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had</a:t>
            </a: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004048" y="3068960"/>
            <a:ext cx="3240360" cy="235761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you/ we/ they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were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I/ he/she/ it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was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Левая фигурная скобка 8"/>
          <p:cNvSpPr/>
          <p:nvPr/>
        </p:nvSpPr>
        <p:spPr>
          <a:xfrm>
            <a:off x="4932040" y="2924944"/>
            <a:ext cx="144016" cy="172819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Левая фигурная скобка 9"/>
          <p:cNvSpPr/>
          <p:nvPr/>
        </p:nvSpPr>
        <p:spPr>
          <a:xfrm>
            <a:off x="2123728" y="3140968"/>
            <a:ext cx="72008" cy="144016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cl3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19525"/>
            <a:ext cx="2381250" cy="30384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3491880" y="1196752"/>
            <a:ext cx="5652120" cy="54006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07504" y="116632"/>
            <a:ext cx="4752528" cy="4536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4258816" cy="3528392"/>
          </a:xfrm>
        </p:spPr>
        <p:txBody>
          <a:bodyPr>
            <a:normAutofit fontScale="77500" lnSpcReduction="20000"/>
          </a:bodyPr>
          <a:lstStyle/>
          <a:p>
            <a:r>
              <a:rPr lang="en-US" sz="3600" dirty="0">
                <a:solidFill>
                  <a:srgbClr val="FFC000"/>
                </a:solidFill>
              </a:rPr>
              <a:t>c</a:t>
            </a:r>
            <a:r>
              <a:rPr lang="en-US" sz="3600" dirty="0" smtClean="0">
                <a:solidFill>
                  <a:srgbClr val="FFC000"/>
                </a:solidFill>
              </a:rPr>
              <a:t>ome	-	came </a:t>
            </a:r>
          </a:p>
          <a:p>
            <a:r>
              <a:rPr lang="en-US" sz="3600" dirty="0" smtClean="0">
                <a:solidFill>
                  <a:srgbClr val="FFC000"/>
                </a:solidFill>
              </a:rPr>
              <a:t>wear	-	wore</a:t>
            </a:r>
          </a:p>
          <a:p>
            <a:r>
              <a:rPr lang="en-US" sz="3600" dirty="0" smtClean="0">
                <a:solidFill>
                  <a:srgbClr val="FFC000"/>
                </a:solidFill>
              </a:rPr>
              <a:t>think	-	thought </a:t>
            </a:r>
          </a:p>
          <a:p>
            <a:r>
              <a:rPr lang="en-US" sz="3600" dirty="0" smtClean="0">
                <a:solidFill>
                  <a:srgbClr val="FFC000"/>
                </a:solidFill>
              </a:rPr>
              <a:t>write	-	wrote</a:t>
            </a:r>
          </a:p>
          <a:p>
            <a:r>
              <a:rPr lang="en-US" sz="3600" dirty="0" smtClean="0">
                <a:solidFill>
                  <a:srgbClr val="FFC000"/>
                </a:solidFill>
              </a:rPr>
              <a:t>buy		-	bought</a:t>
            </a:r>
          </a:p>
          <a:p>
            <a:r>
              <a:rPr lang="en-US" sz="3600" dirty="0" smtClean="0">
                <a:solidFill>
                  <a:srgbClr val="FFC000"/>
                </a:solidFill>
              </a:rPr>
              <a:t>know	-	knew</a:t>
            </a:r>
          </a:p>
          <a:p>
            <a:r>
              <a:rPr lang="en-US" sz="3600" dirty="0">
                <a:solidFill>
                  <a:srgbClr val="FFC000"/>
                </a:solidFill>
              </a:rPr>
              <a:t>p</a:t>
            </a:r>
            <a:r>
              <a:rPr lang="en-US" sz="3600" dirty="0" smtClean="0">
                <a:solidFill>
                  <a:srgbClr val="FFC000"/>
                </a:solidFill>
              </a:rPr>
              <a:t>ay		-	paid		</a:t>
            </a:r>
          </a:p>
          <a:p>
            <a:endParaRPr lang="en-US" dirty="0"/>
          </a:p>
          <a:p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932040" y="2348880"/>
            <a:ext cx="3456384" cy="3456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Take	-	took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cut	-	cut	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leave	-	left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bring	-	brought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tell	-	told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drink	 -	drank	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see	-	saw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5-конечная звезда 9"/>
          <p:cNvSpPr/>
          <p:nvPr/>
        </p:nvSpPr>
        <p:spPr>
          <a:xfrm>
            <a:off x="251520" y="4221088"/>
            <a:ext cx="720080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611560" y="5229200"/>
            <a:ext cx="720080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1763688" y="4869160"/>
            <a:ext cx="720080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78278875_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4077072"/>
            <a:ext cx="2491799" cy="250841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олна 6"/>
          <p:cNvSpPr/>
          <p:nvPr/>
        </p:nvSpPr>
        <p:spPr>
          <a:xfrm>
            <a:off x="2483768" y="188640"/>
            <a:ext cx="5904656" cy="108012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Заполните таблицу</a:t>
            </a:r>
            <a:endParaRPr lang="ru-RU" sz="4000" dirty="0"/>
          </a:p>
        </p:txBody>
      </p:sp>
      <p:pic>
        <p:nvPicPr>
          <p:cNvPr id="4" name="Содержимое 3" descr="64201027_1284869899_2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401440" cy="2444666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39552" y="2492896"/>
            <a:ext cx="8229600" cy="28083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Заполните таблицу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95736" y="1484785"/>
          <a:ext cx="6096000" cy="484703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66477">
                <a:tc>
                  <a:txBody>
                    <a:bodyPr/>
                    <a:lstStyle/>
                    <a:p>
                      <a:r>
                        <a:rPr lang="ru-RU" dirty="0" smtClean="0"/>
                        <a:t>Инфинитив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Past</a:t>
                      </a:r>
                      <a:r>
                        <a:rPr lang="en-US" baseline="0" dirty="0" smtClean="0"/>
                        <a:t> Simple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Отрицание</a:t>
                      </a:r>
                      <a:endParaRPr lang="ru-RU" dirty="0"/>
                    </a:p>
                  </a:txBody>
                  <a:tcPr/>
                </a:tc>
              </a:tr>
              <a:tr h="4098018"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see</a:t>
                      </a:r>
                    </a:p>
                    <a:p>
                      <a:r>
                        <a:rPr lang="en-US" baseline="0" dirty="0" smtClean="0"/>
                        <a:t>To dance</a:t>
                      </a:r>
                    </a:p>
                    <a:p>
                      <a:r>
                        <a:rPr lang="en-US" baseline="0" dirty="0" smtClean="0"/>
                        <a:t>To come</a:t>
                      </a:r>
                    </a:p>
                    <a:p>
                      <a:r>
                        <a:rPr lang="en-US" baseline="0" dirty="0" smtClean="0"/>
                        <a:t>To know</a:t>
                      </a:r>
                    </a:p>
                    <a:p>
                      <a:r>
                        <a:rPr lang="en-US" baseline="0" dirty="0" smtClean="0"/>
                        <a:t>To understand</a:t>
                      </a:r>
                    </a:p>
                    <a:p>
                      <a:r>
                        <a:rPr lang="en-US" baseline="0" dirty="0" smtClean="0"/>
                        <a:t>To go</a:t>
                      </a:r>
                    </a:p>
                    <a:p>
                      <a:r>
                        <a:rPr lang="en-US" baseline="0" dirty="0" smtClean="0"/>
                        <a:t>To speak</a:t>
                      </a:r>
                    </a:p>
                    <a:p>
                      <a:r>
                        <a:rPr lang="en-US" baseline="0" dirty="0" smtClean="0"/>
                        <a:t>To do</a:t>
                      </a:r>
                    </a:p>
                    <a:p>
                      <a:r>
                        <a:rPr lang="en-US" baseline="0" dirty="0" smtClean="0"/>
                        <a:t>To think</a:t>
                      </a:r>
                    </a:p>
                    <a:p>
                      <a:r>
                        <a:rPr lang="en-US" baseline="0" dirty="0" smtClean="0"/>
                        <a:t>To buy</a:t>
                      </a:r>
                    </a:p>
                    <a:p>
                      <a:r>
                        <a:rPr lang="en-US" baseline="0" dirty="0" smtClean="0"/>
                        <a:t>To drink</a:t>
                      </a:r>
                    </a:p>
                    <a:p>
                      <a:r>
                        <a:rPr lang="en-US" baseline="0" dirty="0" smtClean="0"/>
                        <a:t>To pay</a:t>
                      </a:r>
                    </a:p>
                    <a:p>
                      <a:r>
                        <a:rPr lang="en-US" baseline="0" dirty="0" smtClean="0"/>
                        <a:t>To get</a:t>
                      </a:r>
                    </a:p>
                    <a:p>
                      <a:r>
                        <a:rPr lang="en-US" baseline="0" dirty="0" smtClean="0"/>
                        <a:t>To wear</a:t>
                      </a:r>
                    </a:p>
                    <a:p>
                      <a:r>
                        <a:rPr lang="en-US" baseline="0" dirty="0" smtClean="0"/>
                        <a:t>To say</a:t>
                      </a:r>
                    </a:p>
                    <a:p>
                      <a:r>
                        <a:rPr lang="en-US" dirty="0" smtClean="0"/>
                        <a:t>To eat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saw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Did I see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didn’t see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908720"/>
            <a:ext cx="7416824" cy="511256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She comes to the class every day.</a:t>
            </a: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She goes to Paris for her new dresses.</a:t>
            </a: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You do that wok every day.</a:t>
            </a: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Jan thinks a lot about his work.</a:t>
            </a: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Pedro buys his suits in </a:t>
            </a: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</a:rPr>
              <a:t>Savile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Row.</a:t>
            </a: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I know the answer to your question.</a:t>
            </a: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They understand everything that we say to them.</a:t>
            </a: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I believe what you tell me.</a:t>
            </a: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I drink tea every day. </a:t>
            </a:r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Рисунок 4" descr="18957090983167289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4335260"/>
            <a:ext cx="1420366" cy="25227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перфолента 4"/>
          <p:cNvSpPr/>
          <p:nvPr/>
        </p:nvSpPr>
        <p:spPr>
          <a:xfrm>
            <a:off x="251520" y="332656"/>
            <a:ext cx="8892480" cy="652534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His sister (to study) English every day.  </a:t>
            </a:r>
          </a:p>
          <a:p>
            <a:pPr algn="ctr"/>
            <a:r>
              <a:rPr lang="en-US" sz="2800" dirty="0" smtClean="0"/>
              <a:t>She (to study) English two hours ago.</a:t>
            </a:r>
          </a:p>
          <a:p>
            <a:pPr algn="ctr"/>
            <a:r>
              <a:rPr lang="en-US" sz="2800" dirty="0" smtClean="0"/>
              <a:t>You (to come) home at six o’clock yesterday.</a:t>
            </a:r>
          </a:p>
          <a:p>
            <a:pPr algn="ctr"/>
            <a:r>
              <a:rPr lang="en-US" sz="2800" dirty="0" smtClean="0"/>
              <a:t>Not, that is not right. Yesterday  I (to come) home from school at half past eight.</a:t>
            </a:r>
          </a:p>
          <a:p>
            <a:pPr algn="ctr"/>
            <a:r>
              <a:rPr lang="en-US" sz="2800" dirty="0" smtClean="0"/>
              <a:t>I (to be) tired. I (to have) dinner with my family. After dinner I (to be) very thirsty. I (to drink) two cups of tea. Then I (to rest). I (to go) to bed at ten o’clock. We  (not to have)  history lessons every day.</a:t>
            </a:r>
          </a:p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C00000"/>
                </a:solidFill>
              </a:rPr>
              <a:t>Раскрыть скобки</a:t>
            </a:r>
            <a:endParaRPr lang="ru-RU" b="1" i="1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</TotalTime>
  <Words>297</Words>
  <Application>Microsoft Office PowerPoint</Application>
  <PresentationFormat>Экран (4:3)</PresentationFormat>
  <Paragraphs>77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PAST SIMPLE</vt:lpstr>
      <vt:lpstr>Слайд 2</vt:lpstr>
      <vt:lpstr>IRREGULAR VERBS</vt:lpstr>
      <vt:lpstr>Слайд 4</vt:lpstr>
      <vt:lpstr>Слайд 5</vt:lpstr>
      <vt:lpstr>Слайд 6</vt:lpstr>
      <vt:lpstr>Раскрыть скобки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SIMPLE</dc:title>
  <dc:creator>Noell</dc:creator>
  <cp:lastModifiedBy>Natalia</cp:lastModifiedBy>
  <cp:revision>16</cp:revision>
  <dcterms:created xsi:type="dcterms:W3CDTF">2014-02-20T20:15:08Z</dcterms:created>
  <dcterms:modified xsi:type="dcterms:W3CDTF">2017-09-07T21:18:11Z</dcterms:modified>
</cp:coreProperties>
</file>