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7" r:id="rId17"/>
    <p:sldId id="271" r:id="rId18"/>
    <p:sldId id="278" r:id="rId19"/>
    <p:sldId id="272" r:id="rId20"/>
    <p:sldId id="276" r:id="rId21"/>
    <p:sldId id="273" r:id="rId22"/>
    <p:sldId id="279" r:id="rId23"/>
    <p:sldId id="274" r:id="rId24"/>
    <p:sldId id="275" r:id="rId25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78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8C475B7-3A2C-4305-88C0-630BA5FFA436}" type="slidenum">
              <a:t>‹#›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2912395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973FA298-7A4B-481B-B13B-C862D2C2885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4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ru-RU" sz="2000" b="0" i="0" u="none" strike="noStrike" kern="1200" cap="none" spc="0" baseline="0">
        <a:solidFill>
          <a:srgbClr val="000000"/>
        </a:solidFill>
        <a:uFillTx/>
        <a:latin typeface="Liberation Sans" pitchFamily="18"/>
        <a:ea typeface="Microsoft YaHei" pitchFamily="2"/>
        <a:cs typeface="Ari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A177772-15C0-40C3-AFC5-2E319DA19A6E}" type="slidenum">
              <a:t>1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7977966-FFEB-40EE-8C42-550CF3128EF5}" type="slidenum">
              <a:t>1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485900" y="900117"/>
            <a:ext cx="4589465" cy="3441701"/>
          </a:xfrm>
          <a:solidFill>
            <a:srgbClr val="A53010"/>
          </a:solidFill>
          <a:ln w="15837" cap="rnd">
            <a:solidFill>
              <a:srgbClr val="782009"/>
            </a:solidFill>
            <a:prstDash val="solid"/>
          </a:ln>
        </p:spPr>
      </p:sp>
      <p:sp>
        <p:nvSpPr>
          <p:cNvPr id="5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19998" y="4679999"/>
            <a:ext cx="6119996" cy="5039999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1899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8AA7A59-25CC-41B7-B781-52553F18881F}" type="slidenum">
              <a:t>10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A53010"/>
          </a:solidFill>
          <a:ln w="15837" cap="rnd">
            <a:solidFill>
              <a:srgbClr val="782009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327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F32C7E7-5EAC-4E42-9404-8FD73811A4ED}" type="slidenum">
              <a:t>11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A53010"/>
          </a:solidFill>
          <a:ln w="15837" cap="rnd">
            <a:solidFill>
              <a:srgbClr val="782009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7518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EC35511-FB3E-4F17-B15E-8BEFC5AD6288}" type="slidenum">
              <a:t>12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A53010"/>
          </a:solidFill>
          <a:ln w="15837" cap="rnd">
            <a:solidFill>
              <a:srgbClr val="782009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7010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8879462-E4A5-47C4-870A-4B5BE5CAB5AB}" type="slidenum">
              <a:t>13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A53010"/>
          </a:solidFill>
          <a:ln w="15837" cap="rnd">
            <a:solidFill>
              <a:srgbClr val="782009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986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EF9024D-BDD9-43F4-859F-87A50AFFB38A}" type="slidenum">
              <a:t>2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92A2F2D-0F4B-403A-96E4-6AE6F052CE18}" type="slidenum">
              <a:t>2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485900" y="900117"/>
            <a:ext cx="4589465" cy="3441701"/>
          </a:xfrm>
          <a:solidFill>
            <a:srgbClr val="A53010"/>
          </a:solidFill>
          <a:ln w="15837" cap="rnd">
            <a:solidFill>
              <a:srgbClr val="782009"/>
            </a:solidFill>
            <a:prstDash val="solid"/>
          </a:ln>
        </p:spPr>
      </p:sp>
      <p:sp>
        <p:nvSpPr>
          <p:cNvPr id="5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19998" y="4679999"/>
            <a:ext cx="6119996" cy="5039999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688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0018A08-4309-47C5-9049-93EEACF6C904}" type="slidenum">
              <a:t>3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9F8B169-1BC9-43EA-9F55-FE6B1B5A6F2C}" type="slidenum">
              <a:t>3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485900" y="900117"/>
            <a:ext cx="4589465" cy="3441701"/>
          </a:xfrm>
          <a:solidFill>
            <a:srgbClr val="A53010"/>
          </a:solidFill>
          <a:ln w="15837" cap="rnd">
            <a:solidFill>
              <a:srgbClr val="782009"/>
            </a:solidFill>
            <a:prstDash val="solid"/>
          </a:ln>
        </p:spPr>
      </p:sp>
      <p:sp>
        <p:nvSpPr>
          <p:cNvPr id="5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19998" y="4679999"/>
            <a:ext cx="6119996" cy="5039999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121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5687C2E-EB98-4D45-B905-398EBB56CFA7}" type="slidenum">
              <a:t>4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A53010"/>
          </a:solidFill>
          <a:ln w="15837" cap="rnd">
            <a:solidFill>
              <a:srgbClr val="782009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894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5BC08FD-DEE6-40A8-AB13-2E03EACE9395}" type="slidenum">
              <a:t>5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A53010"/>
          </a:solidFill>
          <a:ln w="15837" cap="rnd">
            <a:solidFill>
              <a:srgbClr val="782009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0654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CB879EC-0B76-47DA-9F42-DFFC761129A4}" type="slidenum">
              <a:t>6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A53010"/>
          </a:solidFill>
          <a:ln w="15837" cap="rnd">
            <a:solidFill>
              <a:srgbClr val="782009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3370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6891FB8-74E5-4206-9D59-153DB9F20D24}" type="slidenum">
              <a:t>7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A53010"/>
          </a:solidFill>
          <a:ln w="15837" cap="rnd">
            <a:solidFill>
              <a:srgbClr val="782009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0213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1BFDF9A-C668-4F51-B4C5-EA55DCB1EF27}" type="slidenum">
              <a:t>8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A53010"/>
          </a:solidFill>
          <a:ln w="15837" cap="rnd">
            <a:solidFill>
              <a:srgbClr val="782009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2233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A6A736F-BB53-4F8C-9773-848936F3D68D}" type="slidenum">
              <a:t>9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A53010"/>
          </a:solidFill>
          <a:ln w="15837" cap="rnd">
            <a:solidFill>
              <a:srgbClr val="782009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848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2141277" y="2772003"/>
            <a:ext cx="7276676" cy="2494437"/>
          </a:xfrm>
        </p:spPr>
        <p:txBody>
          <a:bodyPr anchor="b"/>
          <a:lstStyle>
            <a:lvl1pPr>
              <a:defRPr sz="595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2141277" y="5266075"/>
            <a:ext cx="7276676" cy="1241636"/>
          </a:xfrm>
        </p:spPr>
        <p:txBody>
          <a:bodyPr/>
          <a:lstStyle>
            <a:lvl1pPr marL="0" indent="0">
              <a:buNone/>
              <a:defRPr>
                <a:solidFill>
                  <a:srgbClr val="59595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Freeform 8"/>
          <p:cNvSpPr/>
          <p:nvPr/>
        </p:nvSpPr>
        <p:spPr>
          <a:xfrm>
            <a:off x="-34920" y="4763155"/>
            <a:ext cx="1538276" cy="861840"/>
          </a:xfrm>
          <a:custGeom>
            <a:avLst/>
            <a:gdLst>
              <a:gd name="f0" fmla="val w"/>
              <a:gd name="f1" fmla="val h"/>
              <a:gd name="f2" fmla="val 0"/>
              <a:gd name="f3" fmla="val 8042"/>
              <a:gd name="f4" fmla="val 10000"/>
              <a:gd name="f5" fmla="val 5799"/>
              <a:gd name="f6" fmla="val 5880"/>
              <a:gd name="f7" fmla="val 5934"/>
              <a:gd name="f8" fmla="val 9940"/>
              <a:gd name="f9" fmla="val 5961"/>
              <a:gd name="f10" fmla="val 9880"/>
              <a:gd name="f11" fmla="val 9820"/>
              <a:gd name="f12" fmla="val 5988"/>
              <a:gd name="f13" fmla="val 5260"/>
              <a:gd name="f14" fmla="val 8096"/>
              <a:gd name="f15" fmla="val 5140"/>
              <a:gd name="f16" fmla="val 4901"/>
              <a:gd name="f17" fmla="val 4721"/>
              <a:gd name="f18" fmla="val 221"/>
              <a:gd name="f19" fmla="val 160"/>
              <a:gd name="f20" fmla="val 101"/>
              <a:gd name="f21" fmla="val 41"/>
              <a:gd name="f22" fmla="val 18"/>
              <a:gd name="f23" fmla="val 12"/>
              <a:gd name="f24" fmla="val 3330"/>
              <a:gd name="f25" fmla="val 6"/>
              <a:gd name="f26" fmla="val 6661"/>
              <a:gd name="f27" fmla="val 9991"/>
              <a:gd name="f28" fmla="*/ f0 1 8042"/>
              <a:gd name="f29" fmla="*/ f1 1 10000"/>
              <a:gd name="f30" fmla="+- f4 0 f2"/>
              <a:gd name="f31" fmla="+- f3 0 f2"/>
              <a:gd name="f32" fmla="*/ f31 1 8042"/>
              <a:gd name="f33" fmla="*/ f30 1 10000"/>
              <a:gd name="f34" fmla="*/ f2 1 f32"/>
              <a:gd name="f35" fmla="*/ f3 1 f32"/>
              <a:gd name="f36" fmla="*/ f2 1 f33"/>
              <a:gd name="f37" fmla="*/ f4 1 f33"/>
              <a:gd name="f38" fmla="*/ f34 f28 1"/>
              <a:gd name="f39" fmla="*/ f35 f28 1"/>
              <a:gd name="f40" fmla="*/ f37 f29 1"/>
              <a:gd name="f41" fmla="*/ f36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8" t="f41" r="f39" b="f40"/>
            <a:pathLst>
              <a:path w="8042" h="10000">
                <a:moveTo>
                  <a:pt x="f5" y="f4"/>
                </a:moveTo>
                <a:cubicBezTo>
                  <a:pt x="f6" y="f4"/>
                  <a:pt x="f7" y="f8"/>
                  <a:pt x="f9" y="f10"/>
                </a:cubicBezTo>
                <a:cubicBezTo>
                  <a:pt x="f9" y="f11"/>
                  <a:pt x="f12" y="f11"/>
                  <a:pt x="f12" y="f11"/>
                </a:cubicBezTo>
                <a:lnTo>
                  <a:pt x="f3" y="f13"/>
                </a:lnTo>
                <a:cubicBezTo>
                  <a:pt x="f14" y="f15"/>
                  <a:pt x="f14" y="f16"/>
                  <a:pt x="f3" y="f17"/>
                </a:cubicBezTo>
                <a:lnTo>
                  <a:pt x="f12" y="f18"/>
                </a:lnTo>
                <a:cubicBezTo>
                  <a:pt x="f12" y="f19"/>
                  <a:pt x="f9" y="f19"/>
                  <a:pt x="f9" y="f19"/>
                </a:cubicBezTo>
                <a:cubicBezTo>
                  <a:pt x="f7" y="f20"/>
                  <a:pt x="f6" y="f21"/>
                  <a:pt x="f5" y="f21"/>
                </a:cubicBezTo>
                <a:lnTo>
                  <a:pt x="f22" y="f2"/>
                </a:lnTo>
                <a:cubicBezTo>
                  <a:pt x="f23" y="f24"/>
                  <a:pt x="f25" y="f26"/>
                  <a:pt x="f2" y="f27"/>
                </a:cubicBezTo>
                <a:lnTo>
                  <a:pt x="f5" y="f4"/>
                </a:lnTo>
                <a:close/>
              </a:path>
            </a:pathLst>
          </a:custGeom>
          <a:solidFill>
            <a:srgbClr val="A53010"/>
          </a:solidFill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>
          <a:xfrm>
            <a:off x="466563" y="4992843"/>
            <a:ext cx="644761" cy="402482"/>
          </a:xfrm>
        </p:spPr>
        <p:txBody>
          <a:bodyPr/>
          <a:lstStyle>
            <a:lvl1pPr>
              <a:defRPr/>
            </a:lvl1pPr>
          </a:lstStyle>
          <a:p>
            <a:pPr lvl="0"/>
            <a:fld id="{8A129E3C-0874-4A74-8FD8-9BB219AF90F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55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2141277" y="672120"/>
            <a:ext cx="7267322" cy="3435839"/>
          </a:xfrm>
        </p:spPr>
        <p:txBody>
          <a:bodyPr anchor="ctr"/>
          <a:lstStyle>
            <a:lvl1pPr>
              <a:defRPr sz="529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141277" y="4799521"/>
            <a:ext cx="7267322" cy="1715039"/>
          </a:xfrm>
        </p:spPr>
        <p:txBody>
          <a:bodyPr anchor="ctr"/>
          <a:lstStyle>
            <a:lvl1pPr marL="0" indent="0">
              <a:buNone/>
              <a:defRPr>
                <a:solidFill>
                  <a:srgbClr val="59595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Freeform 11"/>
          <p:cNvSpPr/>
          <p:nvPr/>
        </p:nvSpPr>
        <p:spPr>
          <a:xfrm flipV="1">
            <a:off x="0" y="3489121"/>
            <a:ext cx="1497595" cy="559795"/>
          </a:xfrm>
          <a:custGeom>
            <a:avLst/>
            <a:gdLst>
              <a:gd name="f0" fmla="val w"/>
              <a:gd name="f1" fmla="val h"/>
              <a:gd name="f2" fmla="val 0"/>
              <a:gd name="f3" fmla="val 7908"/>
              <a:gd name="f4" fmla="val 10000"/>
              <a:gd name="f5" fmla="val 4694"/>
              <a:gd name="f6" fmla="val 6575"/>
              <a:gd name="f7" fmla="val 188"/>
              <a:gd name="f8" fmla="val 6566"/>
              <a:gd name="f9" fmla="val 157"/>
              <a:gd name="f10" fmla="val 6555"/>
              <a:gd name="f11" fmla="val 125"/>
              <a:gd name="f12" fmla="val 6546"/>
              <a:gd name="f13" fmla="val 94"/>
              <a:gd name="f14" fmla="val 6519"/>
              <a:gd name="f15" fmla="val 6491"/>
              <a:gd name="f16" fmla="val 6463"/>
              <a:gd name="f17" fmla="val 5935"/>
              <a:gd name="f18" fmla="val 62"/>
              <a:gd name="f19" fmla="val 9952"/>
              <a:gd name="f20" fmla="val 9859"/>
              <a:gd name="f21" fmla="val 9764"/>
              <a:gd name="f22" fmla="val 5258"/>
              <a:gd name="f23" fmla="val 7963"/>
              <a:gd name="f24" fmla="val 5070"/>
              <a:gd name="f25" fmla="val 4883"/>
              <a:gd name="f26" fmla="*/ f0 1 7908"/>
              <a:gd name="f27" fmla="*/ f1 1 10000"/>
              <a:gd name="f28" fmla="+- f4 0 f2"/>
              <a:gd name="f29" fmla="+- f3 0 f2"/>
              <a:gd name="f30" fmla="*/ f29 1 7908"/>
              <a:gd name="f31" fmla="*/ f28 1 10000"/>
              <a:gd name="f32" fmla="*/ f2 1 f30"/>
              <a:gd name="f33" fmla="*/ f3 1 f30"/>
              <a:gd name="f34" fmla="*/ f2 1 f31"/>
              <a:gd name="f35" fmla="*/ f4 1 f31"/>
              <a:gd name="f36" fmla="*/ f32 f26 1"/>
              <a:gd name="f37" fmla="*/ f33 f26 1"/>
              <a:gd name="f38" fmla="*/ f35 f27 1"/>
              <a:gd name="f39" fmla="*/ f34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6" t="f39" r="f37" b="f38"/>
            <a:pathLst>
              <a:path w="7908" h="10000">
                <a:moveTo>
                  <a:pt x="f3" y="f5"/>
                </a:moveTo>
                <a:lnTo>
                  <a:pt x="f6" y="f7"/>
                </a:lnTo>
                <a:cubicBezTo>
                  <a:pt x="f8" y="f9"/>
                  <a:pt x="f10" y="f11"/>
                  <a:pt x="f12" y="f13"/>
                </a:cubicBezTo>
                <a:cubicBezTo>
                  <a:pt x="f14" y="f2"/>
                  <a:pt x="f15" y="f2"/>
                  <a:pt x="f16" y="f2"/>
                </a:cubicBezTo>
                <a:lnTo>
                  <a:pt x="f17" y="f2"/>
                </a:lnTo>
                <a:lnTo>
                  <a:pt x="f2" y="f18"/>
                </a:lnTo>
                <a:lnTo>
                  <a:pt x="f2" y="f4"/>
                </a:lnTo>
                <a:lnTo>
                  <a:pt x="f17" y="f19"/>
                </a:lnTo>
                <a:lnTo>
                  <a:pt x="f16" y="f19"/>
                </a:lnTo>
                <a:cubicBezTo>
                  <a:pt x="f15" y="f19"/>
                  <a:pt x="f14" y="f20"/>
                  <a:pt x="f12" y="f20"/>
                </a:cubicBezTo>
                <a:cubicBezTo>
                  <a:pt x="f12" y="f21"/>
                  <a:pt x="f6" y="f21"/>
                  <a:pt x="f6" y="f21"/>
                </a:cubicBezTo>
                <a:lnTo>
                  <a:pt x="f3" y="f22"/>
                </a:lnTo>
                <a:cubicBezTo>
                  <a:pt x="f23" y="f24"/>
                  <a:pt x="f23" y="f25"/>
                  <a:pt x="f3" y="f5"/>
                </a:cubicBezTo>
                <a:close/>
              </a:path>
            </a:pathLst>
          </a:custGeom>
          <a:solidFill>
            <a:srgbClr val="A53010"/>
          </a:solidFill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>
          <a:xfrm>
            <a:off x="563764" y="3576236"/>
            <a:ext cx="644761" cy="402482"/>
          </a:xfrm>
        </p:spPr>
        <p:txBody>
          <a:bodyPr/>
          <a:lstStyle>
            <a:lvl1pPr>
              <a:defRPr/>
            </a:lvl1pPr>
          </a:lstStyle>
          <a:p>
            <a:pPr lvl="0"/>
            <a:fld id="{D306257C-6440-4325-8525-2F2CDAA82D5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950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2412360" y="672120"/>
            <a:ext cx="6735241" cy="3191758"/>
          </a:xfrm>
        </p:spPr>
        <p:txBody>
          <a:bodyPr anchor="ctr"/>
          <a:lstStyle>
            <a:lvl1pPr>
              <a:defRPr sz="529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Text Placeholder 9"/>
          <p:cNvSpPr txBox="1">
            <a:spLocks noGrp="1"/>
          </p:cNvSpPr>
          <p:nvPr>
            <p:ph type="body" idx="4294967295"/>
          </p:nvPr>
        </p:nvSpPr>
        <p:spPr>
          <a:xfrm>
            <a:off x="2663281" y="3863879"/>
            <a:ext cx="6233044" cy="420121"/>
          </a:xfrm>
        </p:spPr>
        <p:txBody>
          <a:bodyPr anchor="ctr"/>
          <a:lstStyle>
            <a:lvl1pPr marL="0" indent="0">
              <a:buNone/>
              <a:defRPr sz="1770">
                <a:solidFill>
                  <a:srgbClr val="7F7F7F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141277" y="4799521"/>
            <a:ext cx="7267322" cy="1715039"/>
          </a:xfrm>
        </p:spPr>
        <p:txBody>
          <a:bodyPr anchor="ctr"/>
          <a:lstStyle>
            <a:lvl1pPr marL="0" indent="0">
              <a:buNone/>
              <a:defRPr>
                <a:solidFill>
                  <a:srgbClr val="59595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Freeform 11"/>
          <p:cNvSpPr/>
          <p:nvPr/>
        </p:nvSpPr>
        <p:spPr>
          <a:xfrm flipV="1">
            <a:off x="0" y="3489121"/>
            <a:ext cx="1497595" cy="559795"/>
          </a:xfrm>
          <a:custGeom>
            <a:avLst/>
            <a:gdLst>
              <a:gd name="f0" fmla="val w"/>
              <a:gd name="f1" fmla="val h"/>
              <a:gd name="f2" fmla="val 0"/>
              <a:gd name="f3" fmla="val 7908"/>
              <a:gd name="f4" fmla="val 10000"/>
              <a:gd name="f5" fmla="val 4694"/>
              <a:gd name="f6" fmla="val 6575"/>
              <a:gd name="f7" fmla="val 188"/>
              <a:gd name="f8" fmla="val 6566"/>
              <a:gd name="f9" fmla="val 157"/>
              <a:gd name="f10" fmla="val 6555"/>
              <a:gd name="f11" fmla="val 125"/>
              <a:gd name="f12" fmla="val 6546"/>
              <a:gd name="f13" fmla="val 94"/>
              <a:gd name="f14" fmla="val 6519"/>
              <a:gd name="f15" fmla="val 6491"/>
              <a:gd name="f16" fmla="val 6463"/>
              <a:gd name="f17" fmla="val 5935"/>
              <a:gd name="f18" fmla="val 62"/>
              <a:gd name="f19" fmla="val 9952"/>
              <a:gd name="f20" fmla="val 9859"/>
              <a:gd name="f21" fmla="val 9764"/>
              <a:gd name="f22" fmla="val 5258"/>
              <a:gd name="f23" fmla="val 7963"/>
              <a:gd name="f24" fmla="val 5070"/>
              <a:gd name="f25" fmla="val 4883"/>
              <a:gd name="f26" fmla="*/ f0 1 7908"/>
              <a:gd name="f27" fmla="*/ f1 1 10000"/>
              <a:gd name="f28" fmla="+- f4 0 f2"/>
              <a:gd name="f29" fmla="+- f3 0 f2"/>
              <a:gd name="f30" fmla="*/ f29 1 7908"/>
              <a:gd name="f31" fmla="*/ f28 1 10000"/>
              <a:gd name="f32" fmla="*/ f2 1 f30"/>
              <a:gd name="f33" fmla="*/ f3 1 f30"/>
              <a:gd name="f34" fmla="*/ f2 1 f31"/>
              <a:gd name="f35" fmla="*/ f4 1 f31"/>
              <a:gd name="f36" fmla="*/ f32 f26 1"/>
              <a:gd name="f37" fmla="*/ f33 f26 1"/>
              <a:gd name="f38" fmla="*/ f35 f27 1"/>
              <a:gd name="f39" fmla="*/ f34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6" t="f39" r="f37" b="f38"/>
            <a:pathLst>
              <a:path w="7908" h="10000">
                <a:moveTo>
                  <a:pt x="f3" y="f5"/>
                </a:moveTo>
                <a:lnTo>
                  <a:pt x="f6" y="f7"/>
                </a:lnTo>
                <a:cubicBezTo>
                  <a:pt x="f8" y="f9"/>
                  <a:pt x="f10" y="f11"/>
                  <a:pt x="f12" y="f13"/>
                </a:cubicBezTo>
                <a:cubicBezTo>
                  <a:pt x="f14" y="f2"/>
                  <a:pt x="f15" y="f2"/>
                  <a:pt x="f16" y="f2"/>
                </a:cubicBezTo>
                <a:lnTo>
                  <a:pt x="f17" y="f2"/>
                </a:lnTo>
                <a:lnTo>
                  <a:pt x="f2" y="f18"/>
                </a:lnTo>
                <a:lnTo>
                  <a:pt x="f2" y="f4"/>
                </a:lnTo>
                <a:lnTo>
                  <a:pt x="f17" y="f19"/>
                </a:lnTo>
                <a:lnTo>
                  <a:pt x="f16" y="f19"/>
                </a:lnTo>
                <a:cubicBezTo>
                  <a:pt x="f15" y="f19"/>
                  <a:pt x="f14" y="f20"/>
                  <a:pt x="f12" y="f20"/>
                </a:cubicBezTo>
                <a:cubicBezTo>
                  <a:pt x="f12" y="f21"/>
                  <a:pt x="f6" y="f21"/>
                  <a:pt x="f6" y="f21"/>
                </a:cubicBezTo>
                <a:lnTo>
                  <a:pt x="f3" y="f22"/>
                </a:lnTo>
                <a:cubicBezTo>
                  <a:pt x="f23" y="f24"/>
                  <a:pt x="f23" y="f25"/>
                  <a:pt x="f3" y="f5"/>
                </a:cubicBezTo>
                <a:close/>
              </a:path>
            </a:pathLst>
          </a:custGeom>
          <a:solidFill>
            <a:srgbClr val="A53010"/>
          </a:solidFill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8" name="Slide Number Placeholder 5"/>
          <p:cNvSpPr txBox="1">
            <a:spLocks noGrp="1"/>
          </p:cNvSpPr>
          <p:nvPr>
            <p:ph type="sldNum" sz="quarter" idx="8"/>
          </p:nvPr>
        </p:nvSpPr>
        <p:spPr>
          <a:xfrm>
            <a:off x="563764" y="3576236"/>
            <a:ext cx="644761" cy="402482"/>
          </a:xfrm>
        </p:spPr>
        <p:txBody>
          <a:bodyPr/>
          <a:lstStyle>
            <a:lvl1pPr>
              <a:defRPr/>
            </a:lvl1pPr>
          </a:lstStyle>
          <a:p>
            <a:pPr lvl="0"/>
            <a:fld id="{00365603-3453-4C11-98AD-D893E01F2FA8}" type="slidenum">
              <a:t>‹#›</a:t>
            </a:fld>
            <a:endParaRPr lang="ru-RU"/>
          </a:p>
        </p:txBody>
      </p:sp>
      <p:sp>
        <p:nvSpPr>
          <p:cNvPr id="9" name="TextBox 13"/>
          <p:cNvSpPr txBox="1"/>
          <p:nvPr/>
        </p:nvSpPr>
        <p:spPr>
          <a:xfrm>
            <a:off x="1993675" y="714237"/>
            <a:ext cx="503998" cy="64476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00803" tIns="50401" rIns="100803" bIns="50401" anchor="ctr" anchorCtr="0" compatLnSpc="0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820" b="0" i="0" u="none" strike="noStrike" kern="1200" cap="none" spc="0" baseline="0">
                <a:solidFill>
                  <a:srgbClr val="A53010"/>
                </a:solidFill>
                <a:uFillTx/>
                <a:latin typeface="Arial" pitchFamily="18"/>
                <a:ea typeface="Microsoft YaHei" pitchFamily="2"/>
                <a:cs typeface="Arial" pitchFamily="2"/>
              </a:rPr>
              <a:t>“</a:t>
            </a:r>
          </a:p>
        </p:txBody>
      </p:sp>
      <p:sp>
        <p:nvSpPr>
          <p:cNvPr id="10" name="TextBox 14"/>
          <p:cNvSpPr txBox="1"/>
          <p:nvPr/>
        </p:nvSpPr>
        <p:spPr>
          <a:xfrm>
            <a:off x="9006483" y="3202557"/>
            <a:ext cx="503998" cy="64476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00803" tIns="50401" rIns="100803" bIns="50401" anchor="ctr" anchorCtr="0" compatLnSpc="0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820" b="0" i="0" u="none" strike="noStrike" kern="1200" cap="none" spc="0" baseline="0">
                <a:solidFill>
                  <a:srgbClr val="A53010"/>
                </a:solidFill>
                <a:uFillTx/>
                <a:latin typeface="Arial" pitchFamily="18"/>
                <a:ea typeface="Microsoft YaHei" pitchFamily="2"/>
                <a:cs typeface="Arial" pitchFamily="2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383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2141277" y="2687759"/>
            <a:ext cx="7267322" cy="3003483"/>
          </a:xfrm>
        </p:spPr>
        <p:txBody>
          <a:bodyPr anchor="b"/>
          <a:lstStyle>
            <a:lvl1pPr>
              <a:defRPr sz="529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2141277" y="5711763"/>
            <a:ext cx="7267322" cy="804242"/>
          </a:xfrm>
        </p:spPr>
        <p:txBody>
          <a:bodyPr/>
          <a:lstStyle>
            <a:lvl1pPr marL="0" indent="0">
              <a:buNone/>
              <a:defRPr>
                <a:solidFill>
                  <a:srgbClr val="59595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Freeform 11"/>
          <p:cNvSpPr/>
          <p:nvPr/>
        </p:nvSpPr>
        <p:spPr>
          <a:xfrm flipV="1">
            <a:off x="0" y="5411519"/>
            <a:ext cx="1497595" cy="559795"/>
          </a:xfrm>
          <a:custGeom>
            <a:avLst/>
            <a:gdLst>
              <a:gd name="f0" fmla="val w"/>
              <a:gd name="f1" fmla="val h"/>
              <a:gd name="f2" fmla="val 0"/>
              <a:gd name="f3" fmla="val 7908"/>
              <a:gd name="f4" fmla="val 10000"/>
              <a:gd name="f5" fmla="val 4694"/>
              <a:gd name="f6" fmla="val 6575"/>
              <a:gd name="f7" fmla="val 188"/>
              <a:gd name="f8" fmla="val 6566"/>
              <a:gd name="f9" fmla="val 157"/>
              <a:gd name="f10" fmla="val 6555"/>
              <a:gd name="f11" fmla="val 125"/>
              <a:gd name="f12" fmla="val 6546"/>
              <a:gd name="f13" fmla="val 94"/>
              <a:gd name="f14" fmla="val 6519"/>
              <a:gd name="f15" fmla="val 6491"/>
              <a:gd name="f16" fmla="val 6463"/>
              <a:gd name="f17" fmla="val 5935"/>
              <a:gd name="f18" fmla="val 62"/>
              <a:gd name="f19" fmla="val 9952"/>
              <a:gd name="f20" fmla="val 9859"/>
              <a:gd name="f21" fmla="val 9764"/>
              <a:gd name="f22" fmla="val 5258"/>
              <a:gd name="f23" fmla="val 7963"/>
              <a:gd name="f24" fmla="val 5070"/>
              <a:gd name="f25" fmla="val 4883"/>
              <a:gd name="f26" fmla="*/ f0 1 7908"/>
              <a:gd name="f27" fmla="*/ f1 1 10000"/>
              <a:gd name="f28" fmla="+- f4 0 f2"/>
              <a:gd name="f29" fmla="+- f3 0 f2"/>
              <a:gd name="f30" fmla="*/ f29 1 7908"/>
              <a:gd name="f31" fmla="*/ f28 1 10000"/>
              <a:gd name="f32" fmla="*/ f2 1 f30"/>
              <a:gd name="f33" fmla="*/ f3 1 f30"/>
              <a:gd name="f34" fmla="*/ f2 1 f31"/>
              <a:gd name="f35" fmla="*/ f4 1 f31"/>
              <a:gd name="f36" fmla="*/ f32 f26 1"/>
              <a:gd name="f37" fmla="*/ f33 f26 1"/>
              <a:gd name="f38" fmla="*/ f35 f27 1"/>
              <a:gd name="f39" fmla="*/ f34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6" t="f39" r="f37" b="f38"/>
            <a:pathLst>
              <a:path w="7908" h="10000">
                <a:moveTo>
                  <a:pt x="f3" y="f5"/>
                </a:moveTo>
                <a:lnTo>
                  <a:pt x="f6" y="f7"/>
                </a:lnTo>
                <a:cubicBezTo>
                  <a:pt x="f8" y="f9"/>
                  <a:pt x="f10" y="f11"/>
                  <a:pt x="f12" y="f13"/>
                </a:cubicBezTo>
                <a:cubicBezTo>
                  <a:pt x="f14" y="f2"/>
                  <a:pt x="f15" y="f2"/>
                  <a:pt x="f16" y="f2"/>
                </a:cubicBezTo>
                <a:lnTo>
                  <a:pt x="f17" y="f2"/>
                </a:lnTo>
                <a:lnTo>
                  <a:pt x="f2" y="f18"/>
                </a:lnTo>
                <a:lnTo>
                  <a:pt x="f2" y="f4"/>
                </a:lnTo>
                <a:lnTo>
                  <a:pt x="f17" y="f19"/>
                </a:lnTo>
                <a:lnTo>
                  <a:pt x="f16" y="f19"/>
                </a:lnTo>
                <a:cubicBezTo>
                  <a:pt x="f15" y="f19"/>
                  <a:pt x="f14" y="f20"/>
                  <a:pt x="f12" y="f20"/>
                </a:cubicBezTo>
                <a:cubicBezTo>
                  <a:pt x="f12" y="f21"/>
                  <a:pt x="f6" y="f21"/>
                  <a:pt x="f6" y="f21"/>
                </a:cubicBezTo>
                <a:lnTo>
                  <a:pt x="f3" y="f22"/>
                </a:lnTo>
                <a:cubicBezTo>
                  <a:pt x="f23" y="f24"/>
                  <a:pt x="f23" y="f25"/>
                  <a:pt x="f3" y="f5"/>
                </a:cubicBezTo>
                <a:close/>
              </a:path>
            </a:pathLst>
          </a:custGeom>
          <a:solidFill>
            <a:srgbClr val="A53010"/>
          </a:solidFill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>
          <a:xfrm>
            <a:off x="563764" y="5492883"/>
            <a:ext cx="644761" cy="402482"/>
          </a:xfrm>
        </p:spPr>
        <p:txBody>
          <a:bodyPr/>
          <a:lstStyle>
            <a:lvl1pPr>
              <a:defRPr/>
            </a:lvl1pPr>
          </a:lstStyle>
          <a:p>
            <a:pPr lvl="0"/>
            <a:fld id="{F62E9CB1-9B7A-43C0-B059-6F8DDDFF0C0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881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2412360" y="672120"/>
            <a:ext cx="6735241" cy="3191758"/>
          </a:xfrm>
        </p:spPr>
        <p:txBody>
          <a:bodyPr anchor="ctr"/>
          <a:lstStyle>
            <a:lvl1pPr>
              <a:defRPr sz="529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Text Placeholder 9"/>
          <p:cNvSpPr txBox="1">
            <a:spLocks noGrp="1"/>
          </p:cNvSpPr>
          <p:nvPr>
            <p:ph type="body" idx="4294967295"/>
          </p:nvPr>
        </p:nvSpPr>
        <p:spPr>
          <a:xfrm>
            <a:off x="2141277" y="4787642"/>
            <a:ext cx="7373520" cy="924120"/>
          </a:xfrm>
        </p:spPr>
        <p:txBody>
          <a:bodyPr anchor="b"/>
          <a:lstStyle>
            <a:lvl1pPr marL="0" indent="0">
              <a:buNone/>
              <a:defRPr sz="2650">
                <a:solidFill>
                  <a:srgbClr val="A53010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2141277" y="5711763"/>
            <a:ext cx="7373520" cy="804242"/>
          </a:xfrm>
        </p:spPr>
        <p:txBody>
          <a:bodyPr/>
          <a:lstStyle>
            <a:lvl1pPr marL="0" indent="0">
              <a:buNone/>
              <a:defRPr>
                <a:solidFill>
                  <a:srgbClr val="59595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Freeform 11"/>
          <p:cNvSpPr/>
          <p:nvPr/>
        </p:nvSpPr>
        <p:spPr>
          <a:xfrm flipV="1">
            <a:off x="0" y="5411519"/>
            <a:ext cx="1497595" cy="559795"/>
          </a:xfrm>
          <a:custGeom>
            <a:avLst/>
            <a:gdLst>
              <a:gd name="f0" fmla="val w"/>
              <a:gd name="f1" fmla="val h"/>
              <a:gd name="f2" fmla="val 0"/>
              <a:gd name="f3" fmla="val 7908"/>
              <a:gd name="f4" fmla="val 10000"/>
              <a:gd name="f5" fmla="val 4694"/>
              <a:gd name="f6" fmla="val 6575"/>
              <a:gd name="f7" fmla="val 188"/>
              <a:gd name="f8" fmla="val 6566"/>
              <a:gd name="f9" fmla="val 157"/>
              <a:gd name="f10" fmla="val 6555"/>
              <a:gd name="f11" fmla="val 125"/>
              <a:gd name="f12" fmla="val 6546"/>
              <a:gd name="f13" fmla="val 94"/>
              <a:gd name="f14" fmla="val 6519"/>
              <a:gd name="f15" fmla="val 6491"/>
              <a:gd name="f16" fmla="val 6463"/>
              <a:gd name="f17" fmla="val 5935"/>
              <a:gd name="f18" fmla="val 62"/>
              <a:gd name="f19" fmla="val 9952"/>
              <a:gd name="f20" fmla="val 9859"/>
              <a:gd name="f21" fmla="val 9764"/>
              <a:gd name="f22" fmla="val 5258"/>
              <a:gd name="f23" fmla="val 7963"/>
              <a:gd name="f24" fmla="val 5070"/>
              <a:gd name="f25" fmla="val 4883"/>
              <a:gd name="f26" fmla="*/ f0 1 7908"/>
              <a:gd name="f27" fmla="*/ f1 1 10000"/>
              <a:gd name="f28" fmla="+- f4 0 f2"/>
              <a:gd name="f29" fmla="+- f3 0 f2"/>
              <a:gd name="f30" fmla="*/ f29 1 7908"/>
              <a:gd name="f31" fmla="*/ f28 1 10000"/>
              <a:gd name="f32" fmla="*/ f2 1 f30"/>
              <a:gd name="f33" fmla="*/ f3 1 f30"/>
              <a:gd name="f34" fmla="*/ f2 1 f31"/>
              <a:gd name="f35" fmla="*/ f4 1 f31"/>
              <a:gd name="f36" fmla="*/ f32 f26 1"/>
              <a:gd name="f37" fmla="*/ f33 f26 1"/>
              <a:gd name="f38" fmla="*/ f35 f27 1"/>
              <a:gd name="f39" fmla="*/ f34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6" t="f39" r="f37" b="f38"/>
            <a:pathLst>
              <a:path w="7908" h="10000">
                <a:moveTo>
                  <a:pt x="f3" y="f5"/>
                </a:moveTo>
                <a:lnTo>
                  <a:pt x="f6" y="f7"/>
                </a:lnTo>
                <a:cubicBezTo>
                  <a:pt x="f8" y="f9"/>
                  <a:pt x="f10" y="f11"/>
                  <a:pt x="f12" y="f13"/>
                </a:cubicBezTo>
                <a:cubicBezTo>
                  <a:pt x="f14" y="f2"/>
                  <a:pt x="f15" y="f2"/>
                  <a:pt x="f16" y="f2"/>
                </a:cubicBezTo>
                <a:lnTo>
                  <a:pt x="f17" y="f2"/>
                </a:lnTo>
                <a:lnTo>
                  <a:pt x="f2" y="f18"/>
                </a:lnTo>
                <a:lnTo>
                  <a:pt x="f2" y="f4"/>
                </a:lnTo>
                <a:lnTo>
                  <a:pt x="f17" y="f19"/>
                </a:lnTo>
                <a:lnTo>
                  <a:pt x="f16" y="f19"/>
                </a:lnTo>
                <a:cubicBezTo>
                  <a:pt x="f15" y="f19"/>
                  <a:pt x="f14" y="f20"/>
                  <a:pt x="f12" y="f20"/>
                </a:cubicBezTo>
                <a:cubicBezTo>
                  <a:pt x="f12" y="f21"/>
                  <a:pt x="f6" y="f21"/>
                  <a:pt x="f6" y="f21"/>
                </a:cubicBezTo>
                <a:lnTo>
                  <a:pt x="f3" y="f22"/>
                </a:lnTo>
                <a:cubicBezTo>
                  <a:pt x="f23" y="f24"/>
                  <a:pt x="f23" y="f25"/>
                  <a:pt x="f3" y="f5"/>
                </a:cubicBezTo>
                <a:close/>
              </a:path>
            </a:pathLst>
          </a:custGeom>
          <a:solidFill>
            <a:srgbClr val="A53010"/>
          </a:solidFill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8" name="Slide Number Placeholder 6"/>
          <p:cNvSpPr txBox="1">
            <a:spLocks noGrp="1"/>
          </p:cNvSpPr>
          <p:nvPr>
            <p:ph type="sldNum" sz="quarter" idx="8"/>
          </p:nvPr>
        </p:nvSpPr>
        <p:spPr>
          <a:xfrm>
            <a:off x="563764" y="5492883"/>
            <a:ext cx="644761" cy="402482"/>
          </a:xfrm>
        </p:spPr>
        <p:txBody>
          <a:bodyPr/>
          <a:lstStyle>
            <a:lvl1pPr>
              <a:defRPr/>
            </a:lvl1pPr>
          </a:lstStyle>
          <a:p>
            <a:pPr lvl="0"/>
            <a:fld id="{61CD0808-9BE7-4FE0-867E-0A289E8DCB4D}" type="slidenum">
              <a:t>‹#›</a:t>
            </a:fld>
            <a:endParaRPr lang="ru-RU"/>
          </a:p>
        </p:txBody>
      </p:sp>
      <p:sp>
        <p:nvSpPr>
          <p:cNvPr id="9" name="TextBox 10"/>
          <p:cNvSpPr txBox="1"/>
          <p:nvPr/>
        </p:nvSpPr>
        <p:spPr>
          <a:xfrm>
            <a:off x="1993675" y="714237"/>
            <a:ext cx="503998" cy="64476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00803" tIns="50401" rIns="100803" bIns="50401" anchor="ctr" anchorCtr="0" compatLnSpc="0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820" b="0" i="0" u="none" strike="noStrike" kern="1200" cap="none" spc="0" baseline="0">
                <a:solidFill>
                  <a:srgbClr val="A53010"/>
                </a:solidFill>
                <a:uFillTx/>
                <a:latin typeface="Arial" pitchFamily="18"/>
                <a:ea typeface="Microsoft YaHei" pitchFamily="2"/>
                <a:cs typeface="Arial" pitchFamily="2"/>
              </a:rPr>
              <a:t>“</a:t>
            </a:r>
          </a:p>
        </p:txBody>
      </p:sp>
      <p:sp>
        <p:nvSpPr>
          <p:cNvPr id="10" name="TextBox 11"/>
          <p:cNvSpPr txBox="1"/>
          <p:nvPr/>
        </p:nvSpPr>
        <p:spPr>
          <a:xfrm>
            <a:off x="9006483" y="3202557"/>
            <a:ext cx="503998" cy="64476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00803" tIns="50401" rIns="100803" bIns="50401" anchor="ctr" anchorCtr="0" compatLnSpc="0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820" b="0" i="0" u="none" strike="noStrike" kern="1200" cap="none" spc="0" baseline="0">
                <a:solidFill>
                  <a:srgbClr val="A53010"/>
                </a:solidFill>
                <a:uFillTx/>
                <a:latin typeface="Arial" pitchFamily="18"/>
                <a:ea typeface="Microsoft YaHei" pitchFamily="2"/>
                <a:cs typeface="Arial" pitchFamily="2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0557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2141277" y="691560"/>
            <a:ext cx="7267322" cy="3174842"/>
          </a:xfrm>
        </p:spPr>
        <p:txBody>
          <a:bodyPr anchor="ctr"/>
          <a:lstStyle>
            <a:lvl1pPr>
              <a:defRPr sz="529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Text Placeholder 9"/>
          <p:cNvSpPr txBox="1">
            <a:spLocks noGrp="1"/>
          </p:cNvSpPr>
          <p:nvPr>
            <p:ph type="body" idx="4294967295"/>
          </p:nvPr>
        </p:nvSpPr>
        <p:spPr>
          <a:xfrm>
            <a:off x="2141277" y="4787642"/>
            <a:ext cx="7267322" cy="924120"/>
          </a:xfrm>
        </p:spPr>
        <p:txBody>
          <a:bodyPr anchor="b"/>
          <a:lstStyle>
            <a:lvl1pPr marL="0" indent="0">
              <a:buNone/>
              <a:defRPr sz="2650">
                <a:solidFill>
                  <a:srgbClr val="A53010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2141277" y="5711763"/>
            <a:ext cx="7267322" cy="804242"/>
          </a:xfrm>
        </p:spPr>
        <p:txBody>
          <a:bodyPr/>
          <a:lstStyle>
            <a:lvl1pPr marL="0" indent="0">
              <a:buNone/>
              <a:defRPr>
                <a:solidFill>
                  <a:srgbClr val="59595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Freeform 11"/>
          <p:cNvSpPr/>
          <p:nvPr/>
        </p:nvSpPr>
        <p:spPr>
          <a:xfrm flipV="1">
            <a:off x="0" y="5411519"/>
            <a:ext cx="1497595" cy="559795"/>
          </a:xfrm>
          <a:custGeom>
            <a:avLst/>
            <a:gdLst>
              <a:gd name="f0" fmla="val w"/>
              <a:gd name="f1" fmla="val h"/>
              <a:gd name="f2" fmla="val 0"/>
              <a:gd name="f3" fmla="val 7908"/>
              <a:gd name="f4" fmla="val 10000"/>
              <a:gd name="f5" fmla="val 4694"/>
              <a:gd name="f6" fmla="val 6575"/>
              <a:gd name="f7" fmla="val 188"/>
              <a:gd name="f8" fmla="val 6566"/>
              <a:gd name="f9" fmla="val 157"/>
              <a:gd name="f10" fmla="val 6555"/>
              <a:gd name="f11" fmla="val 125"/>
              <a:gd name="f12" fmla="val 6546"/>
              <a:gd name="f13" fmla="val 94"/>
              <a:gd name="f14" fmla="val 6519"/>
              <a:gd name="f15" fmla="val 6491"/>
              <a:gd name="f16" fmla="val 6463"/>
              <a:gd name="f17" fmla="val 5935"/>
              <a:gd name="f18" fmla="val 62"/>
              <a:gd name="f19" fmla="val 9952"/>
              <a:gd name="f20" fmla="val 9859"/>
              <a:gd name="f21" fmla="val 9764"/>
              <a:gd name="f22" fmla="val 5258"/>
              <a:gd name="f23" fmla="val 7963"/>
              <a:gd name="f24" fmla="val 5070"/>
              <a:gd name="f25" fmla="val 4883"/>
              <a:gd name="f26" fmla="*/ f0 1 7908"/>
              <a:gd name="f27" fmla="*/ f1 1 10000"/>
              <a:gd name="f28" fmla="+- f4 0 f2"/>
              <a:gd name="f29" fmla="+- f3 0 f2"/>
              <a:gd name="f30" fmla="*/ f29 1 7908"/>
              <a:gd name="f31" fmla="*/ f28 1 10000"/>
              <a:gd name="f32" fmla="*/ f2 1 f30"/>
              <a:gd name="f33" fmla="*/ f3 1 f30"/>
              <a:gd name="f34" fmla="*/ f2 1 f31"/>
              <a:gd name="f35" fmla="*/ f4 1 f31"/>
              <a:gd name="f36" fmla="*/ f32 f26 1"/>
              <a:gd name="f37" fmla="*/ f33 f26 1"/>
              <a:gd name="f38" fmla="*/ f35 f27 1"/>
              <a:gd name="f39" fmla="*/ f34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6" t="f39" r="f37" b="f38"/>
            <a:pathLst>
              <a:path w="7908" h="10000">
                <a:moveTo>
                  <a:pt x="f3" y="f5"/>
                </a:moveTo>
                <a:lnTo>
                  <a:pt x="f6" y="f7"/>
                </a:lnTo>
                <a:cubicBezTo>
                  <a:pt x="f8" y="f9"/>
                  <a:pt x="f10" y="f11"/>
                  <a:pt x="f12" y="f13"/>
                </a:cubicBezTo>
                <a:cubicBezTo>
                  <a:pt x="f14" y="f2"/>
                  <a:pt x="f15" y="f2"/>
                  <a:pt x="f16" y="f2"/>
                </a:cubicBezTo>
                <a:lnTo>
                  <a:pt x="f17" y="f2"/>
                </a:lnTo>
                <a:lnTo>
                  <a:pt x="f2" y="f18"/>
                </a:lnTo>
                <a:lnTo>
                  <a:pt x="f2" y="f4"/>
                </a:lnTo>
                <a:lnTo>
                  <a:pt x="f17" y="f19"/>
                </a:lnTo>
                <a:lnTo>
                  <a:pt x="f16" y="f19"/>
                </a:lnTo>
                <a:cubicBezTo>
                  <a:pt x="f15" y="f19"/>
                  <a:pt x="f14" y="f20"/>
                  <a:pt x="f12" y="f20"/>
                </a:cubicBezTo>
                <a:cubicBezTo>
                  <a:pt x="f12" y="f21"/>
                  <a:pt x="f6" y="f21"/>
                  <a:pt x="f6" y="f21"/>
                </a:cubicBezTo>
                <a:lnTo>
                  <a:pt x="f3" y="f22"/>
                </a:lnTo>
                <a:cubicBezTo>
                  <a:pt x="f23" y="f24"/>
                  <a:pt x="f23" y="f25"/>
                  <a:pt x="f3" y="f5"/>
                </a:cubicBezTo>
                <a:close/>
              </a:path>
            </a:pathLst>
          </a:custGeom>
          <a:solidFill>
            <a:srgbClr val="A53010"/>
          </a:solidFill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8" name="Slide Number Placeholder 6"/>
          <p:cNvSpPr txBox="1">
            <a:spLocks noGrp="1"/>
          </p:cNvSpPr>
          <p:nvPr>
            <p:ph type="sldNum" sz="quarter" idx="8"/>
          </p:nvPr>
        </p:nvSpPr>
        <p:spPr>
          <a:xfrm>
            <a:off x="563764" y="5492883"/>
            <a:ext cx="644761" cy="402482"/>
          </a:xfrm>
        </p:spPr>
        <p:txBody>
          <a:bodyPr/>
          <a:lstStyle>
            <a:lvl1pPr>
              <a:defRPr/>
            </a:lvl1pPr>
          </a:lstStyle>
          <a:p>
            <a:pPr lvl="0"/>
            <a:fld id="{C5AA4B2F-88DD-48B6-AB9C-ACB348050DF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786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Freeform 11"/>
          <p:cNvSpPr/>
          <p:nvPr/>
        </p:nvSpPr>
        <p:spPr>
          <a:xfrm flipV="1">
            <a:off x="0" y="782644"/>
            <a:ext cx="1497595" cy="559795"/>
          </a:xfrm>
          <a:custGeom>
            <a:avLst/>
            <a:gdLst>
              <a:gd name="f0" fmla="val w"/>
              <a:gd name="f1" fmla="val h"/>
              <a:gd name="f2" fmla="val 0"/>
              <a:gd name="f3" fmla="val 7908"/>
              <a:gd name="f4" fmla="val 10000"/>
              <a:gd name="f5" fmla="val 4694"/>
              <a:gd name="f6" fmla="val 6575"/>
              <a:gd name="f7" fmla="val 188"/>
              <a:gd name="f8" fmla="val 6566"/>
              <a:gd name="f9" fmla="val 157"/>
              <a:gd name="f10" fmla="val 6555"/>
              <a:gd name="f11" fmla="val 125"/>
              <a:gd name="f12" fmla="val 6546"/>
              <a:gd name="f13" fmla="val 94"/>
              <a:gd name="f14" fmla="val 6519"/>
              <a:gd name="f15" fmla="val 6491"/>
              <a:gd name="f16" fmla="val 6463"/>
              <a:gd name="f17" fmla="val 5935"/>
              <a:gd name="f18" fmla="val 62"/>
              <a:gd name="f19" fmla="val 9952"/>
              <a:gd name="f20" fmla="val 9859"/>
              <a:gd name="f21" fmla="val 9764"/>
              <a:gd name="f22" fmla="val 5258"/>
              <a:gd name="f23" fmla="val 7963"/>
              <a:gd name="f24" fmla="val 5070"/>
              <a:gd name="f25" fmla="val 4883"/>
              <a:gd name="f26" fmla="*/ f0 1 7908"/>
              <a:gd name="f27" fmla="*/ f1 1 10000"/>
              <a:gd name="f28" fmla="+- f4 0 f2"/>
              <a:gd name="f29" fmla="+- f3 0 f2"/>
              <a:gd name="f30" fmla="*/ f29 1 7908"/>
              <a:gd name="f31" fmla="*/ f28 1 10000"/>
              <a:gd name="f32" fmla="*/ f2 1 f30"/>
              <a:gd name="f33" fmla="*/ f3 1 f30"/>
              <a:gd name="f34" fmla="*/ f2 1 f31"/>
              <a:gd name="f35" fmla="*/ f4 1 f31"/>
              <a:gd name="f36" fmla="*/ f32 f26 1"/>
              <a:gd name="f37" fmla="*/ f33 f26 1"/>
              <a:gd name="f38" fmla="*/ f35 f27 1"/>
              <a:gd name="f39" fmla="*/ f34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6" t="f39" r="f37" b="f38"/>
            <a:pathLst>
              <a:path w="7908" h="10000">
                <a:moveTo>
                  <a:pt x="f3" y="f5"/>
                </a:moveTo>
                <a:lnTo>
                  <a:pt x="f6" y="f7"/>
                </a:lnTo>
                <a:cubicBezTo>
                  <a:pt x="f8" y="f9"/>
                  <a:pt x="f10" y="f11"/>
                  <a:pt x="f12" y="f13"/>
                </a:cubicBezTo>
                <a:cubicBezTo>
                  <a:pt x="f14" y="f2"/>
                  <a:pt x="f15" y="f2"/>
                  <a:pt x="f16" y="f2"/>
                </a:cubicBezTo>
                <a:lnTo>
                  <a:pt x="f17" y="f2"/>
                </a:lnTo>
                <a:lnTo>
                  <a:pt x="f2" y="f18"/>
                </a:lnTo>
                <a:lnTo>
                  <a:pt x="f2" y="f4"/>
                </a:lnTo>
                <a:lnTo>
                  <a:pt x="f17" y="f19"/>
                </a:lnTo>
                <a:lnTo>
                  <a:pt x="f16" y="f19"/>
                </a:lnTo>
                <a:cubicBezTo>
                  <a:pt x="f15" y="f19"/>
                  <a:pt x="f14" y="f20"/>
                  <a:pt x="f12" y="f20"/>
                </a:cubicBezTo>
                <a:cubicBezTo>
                  <a:pt x="f12" y="f21"/>
                  <a:pt x="f6" y="f21"/>
                  <a:pt x="f6" y="f21"/>
                </a:cubicBezTo>
                <a:lnTo>
                  <a:pt x="f3" y="f22"/>
                </a:lnTo>
                <a:cubicBezTo>
                  <a:pt x="f23" y="f24"/>
                  <a:pt x="f23" y="f25"/>
                  <a:pt x="f3" y="f5"/>
                </a:cubicBezTo>
                <a:close/>
              </a:path>
            </a:pathLst>
          </a:custGeom>
          <a:solidFill>
            <a:srgbClr val="A53010"/>
          </a:solidFill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46DE811-DD93-4758-9F50-CD32C1882E9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511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583036" y="691560"/>
            <a:ext cx="1825919" cy="5824444"/>
          </a:xfrm>
        </p:spPr>
        <p:txBody>
          <a:bodyPr vert="eaVert" anchor="ctr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2141277" y="691560"/>
            <a:ext cx="5199479" cy="582444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Freeform 11"/>
          <p:cNvSpPr/>
          <p:nvPr/>
        </p:nvSpPr>
        <p:spPr>
          <a:xfrm flipV="1">
            <a:off x="0" y="782644"/>
            <a:ext cx="1497595" cy="559795"/>
          </a:xfrm>
          <a:custGeom>
            <a:avLst/>
            <a:gdLst>
              <a:gd name="f0" fmla="val w"/>
              <a:gd name="f1" fmla="val h"/>
              <a:gd name="f2" fmla="val 0"/>
              <a:gd name="f3" fmla="val 7908"/>
              <a:gd name="f4" fmla="val 10000"/>
              <a:gd name="f5" fmla="val 4694"/>
              <a:gd name="f6" fmla="val 6575"/>
              <a:gd name="f7" fmla="val 188"/>
              <a:gd name="f8" fmla="val 6566"/>
              <a:gd name="f9" fmla="val 157"/>
              <a:gd name="f10" fmla="val 6555"/>
              <a:gd name="f11" fmla="val 125"/>
              <a:gd name="f12" fmla="val 6546"/>
              <a:gd name="f13" fmla="val 94"/>
              <a:gd name="f14" fmla="val 6519"/>
              <a:gd name="f15" fmla="val 6491"/>
              <a:gd name="f16" fmla="val 6463"/>
              <a:gd name="f17" fmla="val 5935"/>
              <a:gd name="f18" fmla="val 62"/>
              <a:gd name="f19" fmla="val 9952"/>
              <a:gd name="f20" fmla="val 9859"/>
              <a:gd name="f21" fmla="val 9764"/>
              <a:gd name="f22" fmla="val 5258"/>
              <a:gd name="f23" fmla="val 7963"/>
              <a:gd name="f24" fmla="val 5070"/>
              <a:gd name="f25" fmla="val 4883"/>
              <a:gd name="f26" fmla="*/ f0 1 7908"/>
              <a:gd name="f27" fmla="*/ f1 1 10000"/>
              <a:gd name="f28" fmla="+- f4 0 f2"/>
              <a:gd name="f29" fmla="+- f3 0 f2"/>
              <a:gd name="f30" fmla="*/ f29 1 7908"/>
              <a:gd name="f31" fmla="*/ f28 1 10000"/>
              <a:gd name="f32" fmla="*/ f2 1 f30"/>
              <a:gd name="f33" fmla="*/ f3 1 f30"/>
              <a:gd name="f34" fmla="*/ f2 1 f31"/>
              <a:gd name="f35" fmla="*/ f4 1 f31"/>
              <a:gd name="f36" fmla="*/ f32 f26 1"/>
              <a:gd name="f37" fmla="*/ f33 f26 1"/>
              <a:gd name="f38" fmla="*/ f35 f27 1"/>
              <a:gd name="f39" fmla="*/ f34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6" t="f39" r="f37" b="f38"/>
            <a:pathLst>
              <a:path w="7908" h="10000">
                <a:moveTo>
                  <a:pt x="f3" y="f5"/>
                </a:moveTo>
                <a:lnTo>
                  <a:pt x="f6" y="f7"/>
                </a:lnTo>
                <a:cubicBezTo>
                  <a:pt x="f8" y="f9"/>
                  <a:pt x="f10" y="f11"/>
                  <a:pt x="f12" y="f13"/>
                </a:cubicBezTo>
                <a:cubicBezTo>
                  <a:pt x="f14" y="f2"/>
                  <a:pt x="f15" y="f2"/>
                  <a:pt x="f16" y="f2"/>
                </a:cubicBezTo>
                <a:lnTo>
                  <a:pt x="f17" y="f2"/>
                </a:lnTo>
                <a:lnTo>
                  <a:pt x="f2" y="f18"/>
                </a:lnTo>
                <a:lnTo>
                  <a:pt x="f2" y="f4"/>
                </a:lnTo>
                <a:lnTo>
                  <a:pt x="f17" y="f19"/>
                </a:lnTo>
                <a:lnTo>
                  <a:pt x="f16" y="f19"/>
                </a:lnTo>
                <a:cubicBezTo>
                  <a:pt x="f15" y="f19"/>
                  <a:pt x="f14" y="f20"/>
                  <a:pt x="f12" y="f20"/>
                </a:cubicBezTo>
                <a:cubicBezTo>
                  <a:pt x="f12" y="f21"/>
                  <a:pt x="f6" y="f21"/>
                  <a:pt x="f6" y="f21"/>
                </a:cubicBezTo>
                <a:lnTo>
                  <a:pt x="f3" y="f22"/>
                </a:lnTo>
                <a:cubicBezTo>
                  <a:pt x="f23" y="f24"/>
                  <a:pt x="f23" y="f25"/>
                  <a:pt x="f3" y="f5"/>
                </a:cubicBezTo>
                <a:close/>
              </a:path>
            </a:pathLst>
          </a:custGeom>
          <a:solidFill>
            <a:srgbClr val="A53010"/>
          </a:solidFill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F5E281F-1614-4B55-85D3-D589584E041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108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2141277" y="2351882"/>
            <a:ext cx="7267322" cy="4164122"/>
          </a:xfrm>
        </p:spPr>
        <p:txBody>
          <a:bodyPr/>
          <a:lstStyle>
            <a:lvl1pPr marL="378003" indent="-378003">
              <a:spcBef>
                <a:spcPts val="1100"/>
              </a:spcBef>
              <a:buClr>
                <a:srgbClr val="A53010"/>
              </a:buClr>
              <a:buSzPct val="100000"/>
              <a:buFont typeface="Wingdings 3"/>
              <a:buChar char=""/>
              <a:defRPr sz="1990">
                <a:solidFill>
                  <a:srgbClr val="404040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Freeform 11"/>
          <p:cNvSpPr/>
          <p:nvPr/>
        </p:nvSpPr>
        <p:spPr>
          <a:xfrm flipV="1">
            <a:off x="0" y="782644"/>
            <a:ext cx="1497595" cy="559795"/>
          </a:xfrm>
          <a:custGeom>
            <a:avLst/>
            <a:gdLst>
              <a:gd name="f0" fmla="val w"/>
              <a:gd name="f1" fmla="val h"/>
              <a:gd name="f2" fmla="val 0"/>
              <a:gd name="f3" fmla="val 7908"/>
              <a:gd name="f4" fmla="val 10000"/>
              <a:gd name="f5" fmla="val 4694"/>
              <a:gd name="f6" fmla="val 6575"/>
              <a:gd name="f7" fmla="val 188"/>
              <a:gd name="f8" fmla="val 6566"/>
              <a:gd name="f9" fmla="val 157"/>
              <a:gd name="f10" fmla="val 6555"/>
              <a:gd name="f11" fmla="val 125"/>
              <a:gd name="f12" fmla="val 6546"/>
              <a:gd name="f13" fmla="val 94"/>
              <a:gd name="f14" fmla="val 6519"/>
              <a:gd name="f15" fmla="val 6491"/>
              <a:gd name="f16" fmla="val 6463"/>
              <a:gd name="f17" fmla="val 5935"/>
              <a:gd name="f18" fmla="val 62"/>
              <a:gd name="f19" fmla="val 9952"/>
              <a:gd name="f20" fmla="val 9859"/>
              <a:gd name="f21" fmla="val 9764"/>
              <a:gd name="f22" fmla="val 5258"/>
              <a:gd name="f23" fmla="val 7963"/>
              <a:gd name="f24" fmla="val 5070"/>
              <a:gd name="f25" fmla="val 4883"/>
              <a:gd name="f26" fmla="*/ f0 1 7908"/>
              <a:gd name="f27" fmla="*/ f1 1 10000"/>
              <a:gd name="f28" fmla="+- f4 0 f2"/>
              <a:gd name="f29" fmla="+- f3 0 f2"/>
              <a:gd name="f30" fmla="*/ f29 1 7908"/>
              <a:gd name="f31" fmla="*/ f28 1 10000"/>
              <a:gd name="f32" fmla="*/ f2 1 f30"/>
              <a:gd name="f33" fmla="*/ f3 1 f30"/>
              <a:gd name="f34" fmla="*/ f2 1 f31"/>
              <a:gd name="f35" fmla="*/ f4 1 f31"/>
              <a:gd name="f36" fmla="*/ f32 f26 1"/>
              <a:gd name="f37" fmla="*/ f33 f26 1"/>
              <a:gd name="f38" fmla="*/ f35 f27 1"/>
              <a:gd name="f39" fmla="*/ f34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6" t="f39" r="f37" b="f38"/>
            <a:pathLst>
              <a:path w="7908" h="10000">
                <a:moveTo>
                  <a:pt x="f3" y="f5"/>
                </a:moveTo>
                <a:lnTo>
                  <a:pt x="f6" y="f7"/>
                </a:lnTo>
                <a:cubicBezTo>
                  <a:pt x="f8" y="f9"/>
                  <a:pt x="f10" y="f11"/>
                  <a:pt x="f12" y="f13"/>
                </a:cubicBezTo>
                <a:cubicBezTo>
                  <a:pt x="f14" y="f2"/>
                  <a:pt x="f15" y="f2"/>
                  <a:pt x="f16" y="f2"/>
                </a:cubicBezTo>
                <a:lnTo>
                  <a:pt x="f17" y="f2"/>
                </a:lnTo>
                <a:lnTo>
                  <a:pt x="f2" y="f18"/>
                </a:lnTo>
                <a:lnTo>
                  <a:pt x="f2" y="f4"/>
                </a:lnTo>
                <a:lnTo>
                  <a:pt x="f17" y="f19"/>
                </a:lnTo>
                <a:lnTo>
                  <a:pt x="f16" y="f19"/>
                </a:lnTo>
                <a:cubicBezTo>
                  <a:pt x="f15" y="f19"/>
                  <a:pt x="f14" y="f20"/>
                  <a:pt x="f12" y="f20"/>
                </a:cubicBezTo>
                <a:cubicBezTo>
                  <a:pt x="f12" y="f21"/>
                  <a:pt x="f6" y="f21"/>
                  <a:pt x="f6" y="f21"/>
                </a:cubicBezTo>
                <a:lnTo>
                  <a:pt x="f3" y="f22"/>
                </a:lnTo>
                <a:cubicBezTo>
                  <a:pt x="f23" y="f24"/>
                  <a:pt x="f23" y="f25"/>
                  <a:pt x="f3" y="f5"/>
                </a:cubicBezTo>
                <a:close/>
              </a:path>
            </a:pathLst>
          </a:custGeom>
          <a:solidFill>
            <a:srgbClr val="A53010"/>
          </a:solidFill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DF27A6B-1C5D-4339-ACA2-12639A273D9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897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2141277" y="2286722"/>
            <a:ext cx="7267322" cy="1618917"/>
          </a:xfrm>
        </p:spPr>
        <p:txBody>
          <a:bodyPr anchor="b"/>
          <a:lstStyle>
            <a:lvl1pPr>
              <a:defRPr sz="441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2141277" y="3947757"/>
            <a:ext cx="7267322" cy="948598"/>
          </a:xfrm>
        </p:spPr>
        <p:txBody>
          <a:bodyPr/>
          <a:lstStyle>
            <a:lvl1pPr marL="0" indent="0">
              <a:buNone/>
              <a:defRPr sz="2210">
                <a:solidFill>
                  <a:srgbClr val="59595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Freeform 11"/>
          <p:cNvSpPr/>
          <p:nvPr/>
        </p:nvSpPr>
        <p:spPr>
          <a:xfrm flipV="1">
            <a:off x="0" y="3489121"/>
            <a:ext cx="1497595" cy="559795"/>
          </a:xfrm>
          <a:custGeom>
            <a:avLst/>
            <a:gdLst>
              <a:gd name="f0" fmla="val w"/>
              <a:gd name="f1" fmla="val h"/>
              <a:gd name="f2" fmla="val 0"/>
              <a:gd name="f3" fmla="val 7908"/>
              <a:gd name="f4" fmla="val 10000"/>
              <a:gd name="f5" fmla="val 4694"/>
              <a:gd name="f6" fmla="val 6575"/>
              <a:gd name="f7" fmla="val 188"/>
              <a:gd name="f8" fmla="val 6566"/>
              <a:gd name="f9" fmla="val 157"/>
              <a:gd name="f10" fmla="val 6555"/>
              <a:gd name="f11" fmla="val 125"/>
              <a:gd name="f12" fmla="val 6546"/>
              <a:gd name="f13" fmla="val 94"/>
              <a:gd name="f14" fmla="val 6519"/>
              <a:gd name="f15" fmla="val 6491"/>
              <a:gd name="f16" fmla="val 6463"/>
              <a:gd name="f17" fmla="val 5935"/>
              <a:gd name="f18" fmla="val 62"/>
              <a:gd name="f19" fmla="val 9952"/>
              <a:gd name="f20" fmla="val 9859"/>
              <a:gd name="f21" fmla="val 9764"/>
              <a:gd name="f22" fmla="val 5258"/>
              <a:gd name="f23" fmla="val 7963"/>
              <a:gd name="f24" fmla="val 5070"/>
              <a:gd name="f25" fmla="val 4883"/>
              <a:gd name="f26" fmla="*/ f0 1 7908"/>
              <a:gd name="f27" fmla="*/ f1 1 10000"/>
              <a:gd name="f28" fmla="+- f4 0 f2"/>
              <a:gd name="f29" fmla="+- f3 0 f2"/>
              <a:gd name="f30" fmla="*/ f29 1 7908"/>
              <a:gd name="f31" fmla="*/ f28 1 10000"/>
              <a:gd name="f32" fmla="*/ f2 1 f30"/>
              <a:gd name="f33" fmla="*/ f3 1 f30"/>
              <a:gd name="f34" fmla="*/ f2 1 f31"/>
              <a:gd name="f35" fmla="*/ f4 1 f31"/>
              <a:gd name="f36" fmla="*/ f32 f26 1"/>
              <a:gd name="f37" fmla="*/ f33 f26 1"/>
              <a:gd name="f38" fmla="*/ f35 f27 1"/>
              <a:gd name="f39" fmla="*/ f34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6" t="f39" r="f37" b="f38"/>
            <a:pathLst>
              <a:path w="7908" h="10000">
                <a:moveTo>
                  <a:pt x="f3" y="f5"/>
                </a:moveTo>
                <a:lnTo>
                  <a:pt x="f6" y="f7"/>
                </a:lnTo>
                <a:cubicBezTo>
                  <a:pt x="f8" y="f9"/>
                  <a:pt x="f10" y="f11"/>
                  <a:pt x="f12" y="f13"/>
                </a:cubicBezTo>
                <a:cubicBezTo>
                  <a:pt x="f14" y="f2"/>
                  <a:pt x="f15" y="f2"/>
                  <a:pt x="f16" y="f2"/>
                </a:cubicBezTo>
                <a:lnTo>
                  <a:pt x="f17" y="f2"/>
                </a:lnTo>
                <a:lnTo>
                  <a:pt x="f2" y="f18"/>
                </a:lnTo>
                <a:lnTo>
                  <a:pt x="f2" y="f4"/>
                </a:lnTo>
                <a:lnTo>
                  <a:pt x="f17" y="f19"/>
                </a:lnTo>
                <a:lnTo>
                  <a:pt x="f16" y="f19"/>
                </a:lnTo>
                <a:cubicBezTo>
                  <a:pt x="f15" y="f19"/>
                  <a:pt x="f14" y="f20"/>
                  <a:pt x="f12" y="f20"/>
                </a:cubicBezTo>
                <a:cubicBezTo>
                  <a:pt x="f12" y="f21"/>
                  <a:pt x="f6" y="f21"/>
                  <a:pt x="f6" y="f21"/>
                </a:cubicBezTo>
                <a:lnTo>
                  <a:pt x="f3" y="f22"/>
                </a:lnTo>
                <a:cubicBezTo>
                  <a:pt x="f23" y="f24"/>
                  <a:pt x="f23" y="f25"/>
                  <a:pt x="f3" y="f5"/>
                </a:cubicBezTo>
                <a:close/>
              </a:path>
            </a:pathLst>
          </a:custGeom>
          <a:solidFill>
            <a:srgbClr val="A53010"/>
          </a:solidFill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>
          <a:xfrm>
            <a:off x="563764" y="3576236"/>
            <a:ext cx="644761" cy="402482"/>
          </a:xfrm>
        </p:spPr>
        <p:txBody>
          <a:bodyPr/>
          <a:lstStyle>
            <a:lvl1pPr>
              <a:defRPr/>
            </a:lvl1pPr>
          </a:lstStyle>
          <a:p>
            <a:pPr lvl="0"/>
            <a:fld id="{C9ED4715-04F1-41AE-B6CA-CA2247AADC0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973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2141277" y="2355476"/>
            <a:ext cx="3525121" cy="4152957"/>
          </a:xfrm>
        </p:spPr>
        <p:txBody>
          <a:bodyPr/>
          <a:lstStyle>
            <a:lvl1pPr marL="378003" indent="-378003">
              <a:spcBef>
                <a:spcPts val="1100"/>
              </a:spcBef>
              <a:buClr>
                <a:srgbClr val="A53010"/>
              </a:buClr>
              <a:buSzPct val="100000"/>
              <a:buFont typeface="Wingdings 3"/>
              <a:buChar char=""/>
              <a:defRPr sz="1990">
                <a:solidFill>
                  <a:srgbClr val="404040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type="title" idx="4294967295"/>
          </p:nvPr>
        </p:nvSpPr>
        <p:spPr>
          <a:xfrm>
            <a:off x="5883843" y="2355476"/>
            <a:ext cx="3524399" cy="4152957"/>
          </a:xfrm>
        </p:spPr>
        <p:txBody>
          <a:bodyPr/>
          <a:lstStyle>
            <a:lvl1pPr marL="378003" indent="-378003">
              <a:spcBef>
                <a:spcPts val="1100"/>
              </a:spcBef>
              <a:buClr>
                <a:srgbClr val="A53010"/>
              </a:buClr>
              <a:buSzPct val="100000"/>
              <a:buFont typeface="Wingdings 3"/>
              <a:buChar char=""/>
              <a:defRPr sz="1990">
                <a:solidFill>
                  <a:srgbClr val="404040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Freeform 11"/>
          <p:cNvSpPr/>
          <p:nvPr/>
        </p:nvSpPr>
        <p:spPr>
          <a:xfrm flipV="1">
            <a:off x="0" y="782644"/>
            <a:ext cx="1497595" cy="559795"/>
          </a:xfrm>
          <a:custGeom>
            <a:avLst/>
            <a:gdLst>
              <a:gd name="f0" fmla="val w"/>
              <a:gd name="f1" fmla="val h"/>
              <a:gd name="f2" fmla="val 0"/>
              <a:gd name="f3" fmla="val 7908"/>
              <a:gd name="f4" fmla="val 10000"/>
              <a:gd name="f5" fmla="val 4694"/>
              <a:gd name="f6" fmla="val 6575"/>
              <a:gd name="f7" fmla="val 188"/>
              <a:gd name="f8" fmla="val 6566"/>
              <a:gd name="f9" fmla="val 157"/>
              <a:gd name="f10" fmla="val 6555"/>
              <a:gd name="f11" fmla="val 125"/>
              <a:gd name="f12" fmla="val 6546"/>
              <a:gd name="f13" fmla="val 94"/>
              <a:gd name="f14" fmla="val 6519"/>
              <a:gd name="f15" fmla="val 6491"/>
              <a:gd name="f16" fmla="val 6463"/>
              <a:gd name="f17" fmla="val 5935"/>
              <a:gd name="f18" fmla="val 62"/>
              <a:gd name="f19" fmla="val 9952"/>
              <a:gd name="f20" fmla="val 9859"/>
              <a:gd name="f21" fmla="val 9764"/>
              <a:gd name="f22" fmla="val 5258"/>
              <a:gd name="f23" fmla="val 7963"/>
              <a:gd name="f24" fmla="val 5070"/>
              <a:gd name="f25" fmla="val 4883"/>
              <a:gd name="f26" fmla="*/ f0 1 7908"/>
              <a:gd name="f27" fmla="*/ f1 1 10000"/>
              <a:gd name="f28" fmla="+- f4 0 f2"/>
              <a:gd name="f29" fmla="+- f3 0 f2"/>
              <a:gd name="f30" fmla="*/ f29 1 7908"/>
              <a:gd name="f31" fmla="*/ f28 1 10000"/>
              <a:gd name="f32" fmla="*/ f2 1 f30"/>
              <a:gd name="f33" fmla="*/ f3 1 f30"/>
              <a:gd name="f34" fmla="*/ f2 1 f31"/>
              <a:gd name="f35" fmla="*/ f4 1 f31"/>
              <a:gd name="f36" fmla="*/ f32 f26 1"/>
              <a:gd name="f37" fmla="*/ f33 f26 1"/>
              <a:gd name="f38" fmla="*/ f35 f27 1"/>
              <a:gd name="f39" fmla="*/ f34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6" t="f39" r="f37" b="f38"/>
            <a:pathLst>
              <a:path w="7908" h="10000">
                <a:moveTo>
                  <a:pt x="f3" y="f5"/>
                </a:moveTo>
                <a:lnTo>
                  <a:pt x="f6" y="f7"/>
                </a:lnTo>
                <a:cubicBezTo>
                  <a:pt x="f8" y="f9"/>
                  <a:pt x="f10" y="f11"/>
                  <a:pt x="f12" y="f13"/>
                </a:cubicBezTo>
                <a:cubicBezTo>
                  <a:pt x="f14" y="f2"/>
                  <a:pt x="f15" y="f2"/>
                  <a:pt x="f16" y="f2"/>
                </a:cubicBezTo>
                <a:lnTo>
                  <a:pt x="f17" y="f2"/>
                </a:lnTo>
                <a:lnTo>
                  <a:pt x="f2" y="f18"/>
                </a:lnTo>
                <a:lnTo>
                  <a:pt x="f2" y="f4"/>
                </a:lnTo>
                <a:lnTo>
                  <a:pt x="f17" y="f19"/>
                </a:lnTo>
                <a:lnTo>
                  <a:pt x="f16" y="f19"/>
                </a:lnTo>
                <a:cubicBezTo>
                  <a:pt x="f15" y="f19"/>
                  <a:pt x="f14" y="f20"/>
                  <a:pt x="f12" y="f20"/>
                </a:cubicBezTo>
                <a:cubicBezTo>
                  <a:pt x="f12" y="f21"/>
                  <a:pt x="f6" y="f21"/>
                  <a:pt x="f6" y="f21"/>
                </a:cubicBezTo>
                <a:lnTo>
                  <a:pt x="f3" y="f22"/>
                </a:lnTo>
                <a:cubicBezTo>
                  <a:pt x="f23" y="f24"/>
                  <a:pt x="f23" y="f25"/>
                  <a:pt x="f3" y="f5"/>
                </a:cubicBezTo>
                <a:close/>
              </a:path>
            </a:pathLst>
          </a:custGeom>
          <a:solidFill>
            <a:srgbClr val="A53010"/>
          </a:solidFill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8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16BFF92-99E8-40FC-8C5E-5F9E8F7FC267}" type="slidenum">
              <a:t>‹#›</a:t>
            </a:fld>
            <a:endParaRPr lang="ru-RU"/>
          </a:p>
        </p:txBody>
      </p:sp>
      <p:sp>
        <p:nvSpPr>
          <p:cNvPr id="9" name="Объект 8"/>
          <p:cNvSpPr txBox="1">
            <a:spLocks noGrp="1"/>
          </p:cNvSpPr>
          <p:nvPr>
            <p:ph idx="1"/>
          </p:nvPr>
        </p:nvSpPr>
        <p:spPr>
          <a:xfrm>
            <a:off x="503998" y="1768678"/>
            <a:ext cx="9072000" cy="4384081"/>
          </a:xfrm>
        </p:spPr>
        <p:txBody>
          <a:bodyPr lIns="0" tIns="0" rIns="0" bIns="0"/>
          <a:lstStyle>
            <a:lvl1pPr hangingPunct="0">
              <a:spcBef>
                <a:spcPts val="0"/>
              </a:spcBef>
              <a:spcAft>
                <a:spcPts val="1415"/>
              </a:spcAft>
              <a:defRPr sz="3200">
                <a:latin typeface="Liberation Sans" pitchFamily="18"/>
              </a:defRPr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814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9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2497317" y="2454478"/>
            <a:ext cx="3169081" cy="635398"/>
          </a:xfrm>
        </p:spPr>
        <p:txBody>
          <a:bodyPr anchor="b"/>
          <a:lstStyle>
            <a:lvl1pPr marL="0" indent="0">
              <a:buNone/>
              <a:defRPr sz="265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type="title" idx="4294967295"/>
          </p:nvPr>
        </p:nvSpPr>
        <p:spPr>
          <a:xfrm>
            <a:off x="2141277" y="3089519"/>
            <a:ext cx="3525121" cy="3423595"/>
          </a:xfrm>
        </p:spPr>
        <p:txBody>
          <a:bodyPr/>
          <a:lstStyle>
            <a:lvl1pPr marL="378003" indent="-378003">
              <a:spcBef>
                <a:spcPts val="1100"/>
              </a:spcBef>
              <a:buClr>
                <a:srgbClr val="A53010"/>
              </a:buClr>
              <a:buSzPct val="100000"/>
              <a:buFont typeface="Wingdings 3"/>
              <a:buChar char=""/>
              <a:defRPr sz="1990">
                <a:solidFill>
                  <a:srgbClr val="404040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6235558" y="2450875"/>
            <a:ext cx="3167637" cy="635398"/>
          </a:xfrm>
        </p:spPr>
        <p:txBody>
          <a:bodyPr anchor="b"/>
          <a:lstStyle>
            <a:lvl1pPr marL="0" indent="0">
              <a:buNone/>
              <a:defRPr sz="265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type="title" idx="4294967295"/>
          </p:nvPr>
        </p:nvSpPr>
        <p:spPr>
          <a:xfrm>
            <a:off x="5879875" y="3086282"/>
            <a:ext cx="3522963" cy="3423595"/>
          </a:xfrm>
        </p:spPr>
        <p:txBody>
          <a:bodyPr/>
          <a:lstStyle>
            <a:lvl1pPr marL="378003" indent="-378003">
              <a:spcBef>
                <a:spcPts val="1100"/>
              </a:spcBef>
              <a:buClr>
                <a:srgbClr val="A53010"/>
              </a:buClr>
              <a:buSzPct val="100000"/>
              <a:buFont typeface="Wingdings 3"/>
              <a:buChar char=""/>
              <a:defRPr sz="1990">
                <a:solidFill>
                  <a:srgbClr val="404040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9" name="Freeform 11"/>
          <p:cNvSpPr/>
          <p:nvPr/>
        </p:nvSpPr>
        <p:spPr>
          <a:xfrm flipV="1">
            <a:off x="0" y="782644"/>
            <a:ext cx="1497595" cy="559795"/>
          </a:xfrm>
          <a:custGeom>
            <a:avLst/>
            <a:gdLst>
              <a:gd name="f0" fmla="val w"/>
              <a:gd name="f1" fmla="val h"/>
              <a:gd name="f2" fmla="val 0"/>
              <a:gd name="f3" fmla="val 7908"/>
              <a:gd name="f4" fmla="val 10000"/>
              <a:gd name="f5" fmla="val 4694"/>
              <a:gd name="f6" fmla="val 6575"/>
              <a:gd name="f7" fmla="val 188"/>
              <a:gd name="f8" fmla="val 6566"/>
              <a:gd name="f9" fmla="val 157"/>
              <a:gd name="f10" fmla="val 6555"/>
              <a:gd name="f11" fmla="val 125"/>
              <a:gd name="f12" fmla="val 6546"/>
              <a:gd name="f13" fmla="val 94"/>
              <a:gd name="f14" fmla="val 6519"/>
              <a:gd name="f15" fmla="val 6491"/>
              <a:gd name="f16" fmla="val 6463"/>
              <a:gd name="f17" fmla="val 5935"/>
              <a:gd name="f18" fmla="val 62"/>
              <a:gd name="f19" fmla="val 9952"/>
              <a:gd name="f20" fmla="val 9859"/>
              <a:gd name="f21" fmla="val 9764"/>
              <a:gd name="f22" fmla="val 5258"/>
              <a:gd name="f23" fmla="val 7963"/>
              <a:gd name="f24" fmla="val 5070"/>
              <a:gd name="f25" fmla="val 4883"/>
              <a:gd name="f26" fmla="*/ f0 1 7908"/>
              <a:gd name="f27" fmla="*/ f1 1 10000"/>
              <a:gd name="f28" fmla="+- f4 0 f2"/>
              <a:gd name="f29" fmla="+- f3 0 f2"/>
              <a:gd name="f30" fmla="*/ f29 1 7908"/>
              <a:gd name="f31" fmla="*/ f28 1 10000"/>
              <a:gd name="f32" fmla="*/ f2 1 f30"/>
              <a:gd name="f33" fmla="*/ f3 1 f30"/>
              <a:gd name="f34" fmla="*/ f2 1 f31"/>
              <a:gd name="f35" fmla="*/ f4 1 f31"/>
              <a:gd name="f36" fmla="*/ f32 f26 1"/>
              <a:gd name="f37" fmla="*/ f33 f26 1"/>
              <a:gd name="f38" fmla="*/ f35 f27 1"/>
              <a:gd name="f39" fmla="*/ f34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6" t="f39" r="f37" b="f38"/>
            <a:pathLst>
              <a:path w="7908" h="10000">
                <a:moveTo>
                  <a:pt x="f3" y="f5"/>
                </a:moveTo>
                <a:lnTo>
                  <a:pt x="f6" y="f7"/>
                </a:lnTo>
                <a:cubicBezTo>
                  <a:pt x="f8" y="f9"/>
                  <a:pt x="f10" y="f11"/>
                  <a:pt x="f12" y="f13"/>
                </a:cubicBezTo>
                <a:cubicBezTo>
                  <a:pt x="f14" y="f2"/>
                  <a:pt x="f15" y="f2"/>
                  <a:pt x="f16" y="f2"/>
                </a:cubicBezTo>
                <a:lnTo>
                  <a:pt x="f17" y="f2"/>
                </a:lnTo>
                <a:lnTo>
                  <a:pt x="f2" y="f18"/>
                </a:lnTo>
                <a:lnTo>
                  <a:pt x="f2" y="f4"/>
                </a:lnTo>
                <a:lnTo>
                  <a:pt x="f17" y="f19"/>
                </a:lnTo>
                <a:lnTo>
                  <a:pt x="f16" y="f19"/>
                </a:lnTo>
                <a:cubicBezTo>
                  <a:pt x="f15" y="f19"/>
                  <a:pt x="f14" y="f20"/>
                  <a:pt x="f12" y="f20"/>
                </a:cubicBezTo>
                <a:cubicBezTo>
                  <a:pt x="f12" y="f21"/>
                  <a:pt x="f6" y="f21"/>
                  <a:pt x="f6" y="f21"/>
                </a:cubicBezTo>
                <a:lnTo>
                  <a:pt x="f3" y="f22"/>
                </a:lnTo>
                <a:cubicBezTo>
                  <a:pt x="f23" y="f24"/>
                  <a:pt x="f23" y="f25"/>
                  <a:pt x="f3" y="f5"/>
                </a:cubicBezTo>
                <a:close/>
              </a:path>
            </a:pathLst>
          </a:custGeom>
          <a:solidFill>
            <a:srgbClr val="A53010"/>
          </a:solidFill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10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111D4D7-213F-410F-B310-428656EA0BC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992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Freeform 11"/>
          <p:cNvSpPr/>
          <p:nvPr/>
        </p:nvSpPr>
        <p:spPr>
          <a:xfrm flipV="1">
            <a:off x="0" y="782644"/>
            <a:ext cx="1497595" cy="559795"/>
          </a:xfrm>
          <a:custGeom>
            <a:avLst/>
            <a:gdLst>
              <a:gd name="f0" fmla="val w"/>
              <a:gd name="f1" fmla="val h"/>
              <a:gd name="f2" fmla="val 0"/>
              <a:gd name="f3" fmla="val 7908"/>
              <a:gd name="f4" fmla="val 10000"/>
              <a:gd name="f5" fmla="val 4694"/>
              <a:gd name="f6" fmla="val 6575"/>
              <a:gd name="f7" fmla="val 188"/>
              <a:gd name="f8" fmla="val 6566"/>
              <a:gd name="f9" fmla="val 157"/>
              <a:gd name="f10" fmla="val 6555"/>
              <a:gd name="f11" fmla="val 125"/>
              <a:gd name="f12" fmla="val 6546"/>
              <a:gd name="f13" fmla="val 94"/>
              <a:gd name="f14" fmla="val 6519"/>
              <a:gd name="f15" fmla="val 6491"/>
              <a:gd name="f16" fmla="val 6463"/>
              <a:gd name="f17" fmla="val 5935"/>
              <a:gd name="f18" fmla="val 62"/>
              <a:gd name="f19" fmla="val 9952"/>
              <a:gd name="f20" fmla="val 9859"/>
              <a:gd name="f21" fmla="val 9764"/>
              <a:gd name="f22" fmla="val 5258"/>
              <a:gd name="f23" fmla="val 7963"/>
              <a:gd name="f24" fmla="val 5070"/>
              <a:gd name="f25" fmla="val 4883"/>
              <a:gd name="f26" fmla="*/ f0 1 7908"/>
              <a:gd name="f27" fmla="*/ f1 1 10000"/>
              <a:gd name="f28" fmla="+- f4 0 f2"/>
              <a:gd name="f29" fmla="+- f3 0 f2"/>
              <a:gd name="f30" fmla="*/ f29 1 7908"/>
              <a:gd name="f31" fmla="*/ f28 1 10000"/>
              <a:gd name="f32" fmla="*/ f2 1 f30"/>
              <a:gd name="f33" fmla="*/ f3 1 f30"/>
              <a:gd name="f34" fmla="*/ f2 1 f31"/>
              <a:gd name="f35" fmla="*/ f4 1 f31"/>
              <a:gd name="f36" fmla="*/ f32 f26 1"/>
              <a:gd name="f37" fmla="*/ f33 f26 1"/>
              <a:gd name="f38" fmla="*/ f35 f27 1"/>
              <a:gd name="f39" fmla="*/ f34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6" t="f39" r="f37" b="f38"/>
            <a:pathLst>
              <a:path w="7908" h="10000">
                <a:moveTo>
                  <a:pt x="f3" y="f5"/>
                </a:moveTo>
                <a:lnTo>
                  <a:pt x="f6" y="f7"/>
                </a:lnTo>
                <a:cubicBezTo>
                  <a:pt x="f8" y="f9"/>
                  <a:pt x="f10" y="f11"/>
                  <a:pt x="f12" y="f13"/>
                </a:cubicBezTo>
                <a:cubicBezTo>
                  <a:pt x="f14" y="f2"/>
                  <a:pt x="f15" y="f2"/>
                  <a:pt x="f16" y="f2"/>
                </a:cubicBezTo>
                <a:lnTo>
                  <a:pt x="f17" y="f2"/>
                </a:lnTo>
                <a:lnTo>
                  <a:pt x="f2" y="f18"/>
                </a:lnTo>
                <a:lnTo>
                  <a:pt x="f2" y="f4"/>
                </a:lnTo>
                <a:lnTo>
                  <a:pt x="f17" y="f19"/>
                </a:lnTo>
                <a:lnTo>
                  <a:pt x="f16" y="f19"/>
                </a:lnTo>
                <a:cubicBezTo>
                  <a:pt x="f15" y="f19"/>
                  <a:pt x="f14" y="f20"/>
                  <a:pt x="f12" y="f20"/>
                </a:cubicBezTo>
                <a:cubicBezTo>
                  <a:pt x="f12" y="f21"/>
                  <a:pt x="f6" y="f21"/>
                  <a:pt x="f6" y="f21"/>
                </a:cubicBezTo>
                <a:lnTo>
                  <a:pt x="f3" y="f22"/>
                </a:lnTo>
                <a:cubicBezTo>
                  <a:pt x="f23" y="f24"/>
                  <a:pt x="f23" y="f25"/>
                  <a:pt x="f3" y="f5"/>
                </a:cubicBezTo>
                <a:close/>
              </a:path>
            </a:pathLst>
          </a:custGeom>
          <a:solidFill>
            <a:srgbClr val="A53010"/>
          </a:solidFill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F32CBA9-4AE9-464A-BCD7-2ED6ACBF6E3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482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Freeform 11"/>
          <p:cNvSpPr/>
          <p:nvPr/>
        </p:nvSpPr>
        <p:spPr>
          <a:xfrm flipV="1">
            <a:off x="0" y="782644"/>
            <a:ext cx="1497595" cy="559795"/>
          </a:xfrm>
          <a:custGeom>
            <a:avLst/>
            <a:gdLst>
              <a:gd name="f0" fmla="val w"/>
              <a:gd name="f1" fmla="val h"/>
              <a:gd name="f2" fmla="val 0"/>
              <a:gd name="f3" fmla="val 7908"/>
              <a:gd name="f4" fmla="val 10000"/>
              <a:gd name="f5" fmla="val 4694"/>
              <a:gd name="f6" fmla="val 6575"/>
              <a:gd name="f7" fmla="val 188"/>
              <a:gd name="f8" fmla="val 6566"/>
              <a:gd name="f9" fmla="val 157"/>
              <a:gd name="f10" fmla="val 6555"/>
              <a:gd name="f11" fmla="val 125"/>
              <a:gd name="f12" fmla="val 6546"/>
              <a:gd name="f13" fmla="val 94"/>
              <a:gd name="f14" fmla="val 6519"/>
              <a:gd name="f15" fmla="val 6491"/>
              <a:gd name="f16" fmla="val 6463"/>
              <a:gd name="f17" fmla="val 5935"/>
              <a:gd name="f18" fmla="val 62"/>
              <a:gd name="f19" fmla="val 9952"/>
              <a:gd name="f20" fmla="val 9859"/>
              <a:gd name="f21" fmla="val 9764"/>
              <a:gd name="f22" fmla="val 5258"/>
              <a:gd name="f23" fmla="val 7963"/>
              <a:gd name="f24" fmla="val 5070"/>
              <a:gd name="f25" fmla="val 4883"/>
              <a:gd name="f26" fmla="*/ f0 1 7908"/>
              <a:gd name="f27" fmla="*/ f1 1 10000"/>
              <a:gd name="f28" fmla="+- f4 0 f2"/>
              <a:gd name="f29" fmla="+- f3 0 f2"/>
              <a:gd name="f30" fmla="*/ f29 1 7908"/>
              <a:gd name="f31" fmla="*/ f28 1 10000"/>
              <a:gd name="f32" fmla="*/ f2 1 f30"/>
              <a:gd name="f33" fmla="*/ f3 1 f30"/>
              <a:gd name="f34" fmla="*/ f2 1 f31"/>
              <a:gd name="f35" fmla="*/ f4 1 f31"/>
              <a:gd name="f36" fmla="*/ f32 f26 1"/>
              <a:gd name="f37" fmla="*/ f33 f26 1"/>
              <a:gd name="f38" fmla="*/ f35 f27 1"/>
              <a:gd name="f39" fmla="*/ f34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6" t="f39" r="f37" b="f38"/>
            <a:pathLst>
              <a:path w="7908" h="10000">
                <a:moveTo>
                  <a:pt x="f3" y="f5"/>
                </a:moveTo>
                <a:lnTo>
                  <a:pt x="f6" y="f7"/>
                </a:lnTo>
                <a:cubicBezTo>
                  <a:pt x="f8" y="f9"/>
                  <a:pt x="f10" y="f11"/>
                  <a:pt x="f12" y="f13"/>
                </a:cubicBezTo>
                <a:cubicBezTo>
                  <a:pt x="f14" y="f2"/>
                  <a:pt x="f15" y="f2"/>
                  <a:pt x="f16" y="f2"/>
                </a:cubicBezTo>
                <a:lnTo>
                  <a:pt x="f17" y="f2"/>
                </a:lnTo>
                <a:lnTo>
                  <a:pt x="f2" y="f18"/>
                </a:lnTo>
                <a:lnTo>
                  <a:pt x="f2" y="f4"/>
                </a:lnTo>
                <a:lnTo>
                  <a:pt x="f17" y="f19"/>
                </a:lnTo>
                <a:lnTo>
                  <a:pt x="f16" y="f19"/>
                </a:lnTo>
                <a:cubicBezTo>
                  <a:pt x="f15" y="f19"/>
                  <a:pt x="f14" y="f20"/>
                  <a:pt x="f12" y="f20"/>
                </a:cubicBezTo>
                <a:cubicBezTo>
                  <a:pt x="f12" y="f21"/>
                  <a:pt x="f6" y="f21"/>
                  <a:pt x="f6" y="f21"/>
                </a:cubicBezTo>
                <a:lnTo>
                  <a:pt x="f3" y="f22"/>
                </a:lnTo>
                <a:cubicBezTo>
                  <a:pt x="f23" y="f24"/>
                  <a:pt x="f23" y="f25"/>
                  <a:pt x="f3" y="f5"/>
                </a:cubicBezTo>
                <a:close/>
              </a:path>
            </a:pathLst>
          </a:custGeom>
          <a:solidFill>
            <a:srgbClr val="A53010"/>
          </a:solidFill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5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1AF2E91-1A7F-4D84-8994-AB34610E7A23}" type="slidenum">
              <a:t>‹#›</a:t>
            </a:fld>
            <a:endParaRPr lang="ru-RU"/>
          </a:p>
        </p:txBody>
      </p:sp>
      <p:sp>
        <p:nvSpPr>
          <p:cNvPr id="6" name="Заголовок 5"/>
          <p:cNvSpPr txBox="1">
            <a:spLocks noGrp="1"/>
          </p:cNvSpPr>
          <p:nvPr>
            <p:ph type="title" idx="4294967295"/>
          </p:nvPr>
        </p:nvSpPr>
        <p:spPr>
          <a:xfrm>
            <a:off x="503998" y="301322"/>
            <a:ext cx="9072000" cy="1261798"/>
          </a:xfrm>
        </p:spPr>
        <p:txBody>
          <a:bodyPr lIns="0" tIns="0" rIns="0" bIns="0" anchor="ctr" anchorCtr="1"/>
          <a:lstStyle>
            <a:lvl1pPr algn="ctr" hangingPunct="0">
              <a:defRPr sz="4400">
                <a:latin typeface="Liberation Sans" pitchFamily="18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Текст 6"/>
          <p:cNvSpPr txBox="1">
            <a:spLocks noGrp="1"/>
          </p:cNvSpPr>
          <p:nvPr>
            <p:ph type="body" idx="4294967295"/>
          </p:nvPr>
        </p:nvSpPr>
        <p:spPr>
          <a:xfrm>
            <a:off x="503998" y="1768678"/>
            <a:ext cx="9072000" cy="4384081"/>
          </a:xfrm>
        </p:spPr>
        <p:txBody>
          <a:bodyPr lIns="0" tIns="0" rIns="0" bIns="0"/>
          <a:lstStyle>
            <a:lvl1pPr hangingPunct="0">
              <a:spcBef>
                <a:spcPts val="0"/>
              </a:spcBef>
              <a:spcAft>
                <a:spcPts val="1415"/>
              </a:spcAft>
              <a:defRPr sz="3200">
                <a:latin typeface="Liberation Sans" pitchFamily="18"/>
              </a:defRPr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834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2141277" y="491764"/>
            <a:ext cx="2899077" cy="1076038"/>
          </a:xfrm>
        </p:spPr>
        <p:txBody>
          <a:bodyPr anchor="b"/>
          <a:lstStyle>
            <a:lvl1pPr>
              <a:defRPr sz="221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5229362" y="491764"/>
            <a:ext cx="4179237" cy="5969157"/>
          </a:xfrm>
        </p:spPr>
        <p:txBody>
          <a:bodyPr anchor="ctr"/>
          <a:lstStyle>
            <a:lvl1pPr marL="378003" indent="-378003">
              <a:spcBef>
                <a:spcPts val="1100"/>
              </a:spcBef>
              <a:buClr>
                <a:srgbClr val="A53010"/>
              </a:buClr>
              <a:buSzPct val="100000"/>
              <a:buFont typeface="Wingdings 3"/>
              <a:buChar char=""/>
              <a:defRPr sz="1990">
                <a:solidFill>
                  <a:srgbClr val="404040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2141277" y="1762195"/>
            <a:ext cx="2899077" cy="4698717"/>
          </a:xfrm>
        </p:spPr>
        <p:txBody>
          <a:bodyPr/>
          <a:lstStyle>
            <a:lvl1pPr marL="0" indent="0">
              <a:buNone/>
              <a:defRPr sz="155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Freeform 11"/>
          <p:cNvSpPr/>
          <p:nvPr/>
        </p:nvSpPr>
        <p:spPr>
          <a:xfrm flipV="1">
            <a:off x="0" y="782644"/>
            <a:ext cx="1497595" cy="559795"/>
          </a:xfrm>
          <a:custGeom>
            <a:avLst/>
            <a:gdLst>
              <a:gd name="f0" fmla="val w"/>
              <a:gd name="f1" fmla="val h"/>
              <a:gd name="f2" fmla="val 0"/>
              <a:gd name="f3" fmla="val 7908"/>
              <a:gd name="f4" fmla="val 10000"/>
              <a:gd name="f5" fmla="val 4694"/>
              <a:gd name="f6" fmla="val 6575"/>
              <a:gd name="f7" fmla="val 188"/>
              <a:gd name="f8" fmla="val 6566"/>
              <a:gd name="f9" fmla="val 157"/>
              <a:gd name="f10" fmla="val 6555"/>
              <a:gd name="f11" fmla="val 125"/>
              <a:gd name="f12" fmla="val 6546"/>
              <a:gd name="f13" fmla="val 94"/>
              <a:gd name="f14" fmla="val 6519"/>
              <a:gd name="f15" fmla="val 6491"/>
              <a:gd name="f16" fmla="val 6463"/>
              <a:gd name="f17" fmla="val 5935"/>
              <a:gd name="f18" fmla="val 62"/>
              <a:gd name="f19" fmla="val 9952"/>
              <a:gd name="f20" fmla="val 9859"/>
              <a:gd name="f21" fmla="val 9764"/>
              <a:gd name="f22" fmla="val 5258"/>
              <a:gd name="f23" fmla="val 7963"/>
              <a:gd name="f24" fmla="val 5070"/>
              <a:gd name="f25" fmla="val 4883"/>
              <a:gd name="f26" fmla="*/ f0 1 7908"/>
              <a:gd name="f27" fmla="*/ f1 1 10000"/>
              <a:gd name="f28" fmla="+- f4 0 f2"/>
              <a:gd name="f29" fmla="+- f3 0 f2"/>
              <a:gd name="f30" fmla="*/ f29 1 7908"/>
              <a:gd name="f31" fmla="*/ f28 1 10000"/>
              <a:gd name="f32" fmla="*/ f2 1 f30"/>
              <a:gd name="f33" fmla="*/ f3 1 f30"/>
              <a:gd name="f34" fmla="*/ f2 1 f31"/>
              <a:gd name="f35" fmla="*/ f4 1 f31"/>
              <a:gd name="f36" fmla="*/ f32 f26 1"/>
              <a:gd name="f37" fmla="*/ f33 f26 1"/>
              <a:gd name="f38" fmla="*/ f35 f27 1"/>
              <a:gd name="f39" fmla="*/ f34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6" t="f39" r="f37" b="f38"/>
            <a:pathLst>
              <a:path w="7908" h="10000">
                <a:moveTo>
                  <a:pt x="f3" y="f5"/>
                </a:moveTo>
                <a:lnTo>
                  <a:pt x="f6" y="f7"/>
                </a:lnTo>
                <a:cubicBezTo>
                  <a:pt x="f8" y="f9"/>
                  <a:pt x="f10" y="f11"/>
                  <a:pt x="f12" y="f13"/>
                </a:cubicBezTo>
                <a:cubicBezTo>
                  <a:pt x="f14" y="f2"/>
                  <a:pt x="f15" y="f2"/>
                  <a:pt x="f16" y="f2"/>
                </a:cubicBezTo>
                <a:lnTo>
                  <a:pt x="f17" y="f2"/>
                </a:lnTo>
                <a:lnTo>
                  <a:pt x="f2" y="f18"/>
                </a:lnTo>
                <a:lnTo>
                  <a:pt x="f2" y="f4"/>
                </a:lnTo>
                <a:lnTo>
                  <a:pt x="f17" y="f19"/>
                </a:lnTo>
                <a:lnTo>
                  <a:pt x="f16" y="f19"/>
                </a:lnTo>
                <a:cubicBezTo>
                  <a:pt x="f15" y="f19"/>
                  <a:pt x="f14" y="f20"/>
                  <a:pt x="f12" y="f20"/>
                </a:cubicBezTo>
                <a:cubicBezTo>
                  <a:pt x="f12" y="f21"/>
                  <a:pt x="f6" y="f21"/>
                  <a:pt x="f6" y="f21"/>
                </a:cubicBezTo>
                <a:lnTo>
                  <a:pt x="f3" y="f22"/>
                </a:lnTo>
                <a:cubicBezTo>
                  <a:pt x="f23" y="f24"/>
                  <a:pt x="f23" y="f25"/>
                  <a:pt x="f3" y="f5"/>
                </a:cubicBezTo>
                <a:close/>
              </a:path>
            </a:pathLst>
          </a:custGeom>
          <a:solidFill>
            <a:srgbClr val="A53010"/>
          </a:solidFill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8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1A670A3-BC30-4C93-9486-33BFBE8CE74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647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2141277" y="5291641"/>
            <a:ext cx="7267322" cy="624599"/>
          </a:xfrm>
        </p:spPr>
        <p:txBody>
          <a:bodyPr anchor="b"/>
          <a:lstStyle>
            <a:lvl1pPr>
              <a:defRPr sz="265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title" idx="4294967295"/>
          </p:nvPr>
        </p:nvSpPr>
        <p:spPr>
          <a:xfrm>
            <a:off x="2141277" y="699836"/>
            <a:ext cx="7267322" cy="4249436"/>
          </a:xfrm>
        </p:spPr>
        <p:txBody>
          <a:bodyPr anchorCtr="1"/>
          <a:lstStyle>
            <a:lvl1pPr algn="ctr">
              <a:spcBef>
                <a:spcPts val="1100"/>
              </a:spcBef>
              <a:defRPr sz="1770">
                <a:solidFill>
                  <a:srgbClr val="404040"/>
                </a:solidFill>
              </a:defRPr>
            </a:lvl1pPr>
          </a:lstStyle>
          <a:p>
            <a:pPr lvl="0"/>
            <a:r>
              <a:rPr lang="ru-RU"/>
              <a:t>Вставка рисунка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2141277" y="5916597"/>
            <a:ext cx="7267322" cy="544324"/>
          </a:xfrm>
        </p:spPr>
        <p:txBody>
          <a:bodyPr/>
          <a:lstStyle>
            <a:lvl1pPr marL="0" indent="0">
              <a:buNone/>
              <a:defRPr sz="133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Freeform 11"/>
          <p:cNvSpPr/>
          <p:nvPr/>
        </p:nvSpPr>
        <p:spPr>
          <a:xfrm flipV="1">
            <a:off x="0" y="5411519"/>
            <a:ext cx="1497595" cy="559795"/>
          </a:xfrm>
          <a:custGeom>
            <a:avLst/>
            <a:gdLst>
              <a:gd name="f0" fmla="val w"/>
              <a:gd name="f1" fmla="val h"/>
              <a:gd name="f2" fmla="val 0"/>
              <a:gd name="f3" fmla="val 7908"/>
              <a:gd name="f4" fmla="val 10000"/>
              <a:gd name="f5" fmla="val 4694"/>
              <a:gd name="f6" fmla="val 6575"/>
              <a:gd name="f7" fmla="val 188"/>
              <a:gd name="f8" fmla="val 6566"/>
              <a:gd name="f9" fmla="val 157"/>
              <a:gd name="f10" fmla="val 6555"/>
              <a:gd name="f11" fmla="val 125"/>
              <a:gd name="f12" fmla="val 6546"/>
              <a:gd name="f13" fmla="val 94"/>
              <a:gd name="f14" fmla="val 6519"/>
              <a:gd name="f15" fmla="val 6491"/>
              <a:gd name="f16" fmla="val 6463"/>
              <a:gd name="f17" fmla="val 5935"/>
              <a:gd name="f18" fmla="val 62"/>
              <a:gd name="f19" fmla="val 9952"/>
              <a:gd name="f20" fmla="val 9859"/>
              <a:gd name="f21" fmla="val 9764"/>
              <a:gd name="f22" fmla="val 5258"/>
              <a:gd name="f23" fmla="val 7963"/>
              <a:gd name="f24" fmla="val 5070"/>
              <a:gd name="f25" fmla="val 4883"/>
              <a:gd name="f26" fmla="*/ f0 1 7908"/>
              <a:gd name="f27" fmla="*/ f1 1 10000"/>
              <a:gd name="f28" fmla="+- f4 0 f2"/>
              <a:gd name="f29" fmla="+- f3 0 f2"/>
              <a:gd name="f30" fmla="*/ f29 1 7908"/>
              <a:gd name="f31" fmla="*/ f28 1 10000"/>
              <a:gd name="f32" fmla="*/ f2 1 f30"/>
              <a:gd name="f33" fmla="*/ f3 1 f30"/>
              <a:gd name="f34" fmla="*/ f2 1 f31"/>
              <a:gd name="f35" fmla="*/ f4 1 f31"/>
              <a:gd name="f36" fmla="*/ f32 f26 1"/>
              <a:gd name="f37" fmla="*/ f33 f26 1"/>
              <a:gd name="f38" fmla="*/ f35 f27 1"/>
              <a:gd name="f39" fmla="*/ f34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6" t="f39" r="f37" b="f38"/>
            <a:pathLst>
              <a:path w="7908" h="10000">
                <a:moveTo>
                  <a:pt x="f3" y="f5"/>
                </a:moveTo>
                <a:lnTo>
                  <a:pt x="f6" y="f7"/>
                </a:lnTo>
                <a:cubicBezTo>
                  <a:pt x="f8" y="f9"/>
                  <a:pt x="f10" y="f11"/>
                  <a:pt x="f12" y="f13"/>
                </a:cubicBezTo>
                <a:cubicBezTo>
                  <a:pt x="f14" y="f2"/>
                  <a:pt x="f15" y="f2"/>
                  <a:pt x="f16" y="f2"/>
                </a:cubicBezTo>
                <a:lnTo>
                  <a:pt x="f17" y="f2"/>
                </a:lnTo>
                <a:lnTo>
                  <a:pt x="f2" y="f18"/>
                </a:lnTo>
                <a:lnTo>
                  <a:pt x="f2" y="f4"/>
                </a:lnTo>
                <a:lnTo>
                  <a:pt x="f17" y="f19"/>
                </a:lnTo>
                <a:lnTo>
                  <a:pt x="f16" y="f19"/>
                </a:lnTo>
                <a:cubicBezTo>
                  <a:pt x="f15" y="f19"/>
                  <a:pt x="f14" y="f20"/>
                  <a:pt x="f12" y="f20"/>
                </a:cubicBezTo>
                <a:cubicBezTo>
                  <a:pt x="f12" y="f21"/>
                  <a:pt x="f6" y="f21"/>
                  <a:pt x="f6" y="f21"/>
                </a:cubicBezTo>
                <a:lnTo>
                  <a:pt x="f3" y="f22"/>
                </a:lnTo>
                <a:cubicBezTo>
                  <a:pt x="f23" y="f24"/>
                  <a:pt x="f23" y="f25"/>
                  <a:pt x="f3" y="f5"/>
                </a:cubicBezTo>
                <a:close/>
              </a:path>
            </a:pathLst>
          </a:custGeom>
          <a:solidFill>
            <a:srgbClr val="A53010"/>
          </a:solidFill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8" name="Slide Number Placeholder 6"/>
          <p:cNvSpPr txBox="1">
            <a:spLocks noGrp="1"/>
          </p:cNvSpPr>
          <p:nvPr>
            <p:ph type="sldNum" sz="quarter" idx="8"/>
          </p:nvPr>
        </p:nvSpPr>
        <p:spPr>
          <a:xfrm>
            <a:off x="563764" y="5492883"/>
            <a:ext cx="644761" cy="402482"/>
          </a:xfrm>
        </p:spPr>
        <p:txBody>
          <a:bodyPr/>
          <a:lstStyle>
            <a:lvl1pPr>
              <a:defRPr/>
            </a:lvl1pPr>
          </a:lstStyle>
          <a:p>
            <a:pPr lvl="0"/>
            <a:fld id="{BB702067-10CB-44D6-84D1-76B192DEF16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090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"/>
          <p:cNvGrpSpPr/>
          <p:nvPr/>
        </p:nvGrpSpPr>
        <p:grpSpPr>
          <a:xfrm>
            <a:off x="0" y="251999"/>
            <a:ext cx="2184126" cy="7318080"/>
            <a:chOff x="0" y="251999"/>
            <a:chExt cx="2184126" cy="7318080"/>
          </a:xfrm>
        </p:grpSpPr>
        <p:sp>
          <p:nvSpPr>
            <p:cNvPr id="3" name="Freeform 11"/>
            <p:cNvSpPr/>
            <p:nvPr/>
          </p:nvSpPr>
          <p:spPr>
            <a:xfrm>
              <a:off x="0" y="2838599"/>
              <a:ext cx="77038" cy="6901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2"/>
                <a:gd name="f4" fmla="val 136"/>
                <a:gd name="f5" fmla="val 20"/>
                <a:gd name="f6" fmla="val 117"/>
                <a:gd name="f7" fmla="val 19"/>
                <a:gd name="f8" fmla="val 99"/>
                <a:gd name="f9" fmla="val 17"/>
                <a:gd name="f10" fmla="val 80"/>
                <a:gd name="f11" fmla="val 11"/>
                <a:gd name="f12" fmla="val 54"/>
                <a:gd name="f13" fmla="val 6"/>
                <a:gd name="f14" fmla="val 27"/>
                <a:gd name="f15" fmla="val 35"/>
                <a:gd name="f16" fmla="val 64"/>
                <a:gd name="f17" fmla="val 13"/>
                <a:gd name="f18" fmla="val 94"/>
                <a:gd name="f19" fmla="val 124"/>
                <a:gd name="f20" fmla="val 128"/>
                <a:gd name="f21" fmla="val 21"/>
                <a:gd name="f22" fmla="val 132"/>
                <a:gd name="f23" fmla="*/ f0 1 22"/>
                <a:gd name="f24" fmla="*/ f1 1 136"/>
                <a:gd name="f25" fmla="+- f4 0 f2"/>
                <a:gd name="f26" fmla="+- f3 0 f2"/>
                <a:gd name="f27" fmla="*/ f26 1 22"/>
                <a:gd name="f28" fmla="*/ f25 1 136"/>
                <a:gd name="f29" fmla="*/ 0 1 f27"/>
                <a:gd name="f30" fmla="*/ f3 1 f27"/>
                <a:gd name="f31" fmla="*/ 0 1 f28"/>
                <a:gd name="f32" fmla="*/ f4 1 f28"/>
                <a:gd name="f33" fmla="*/ f29 f23 1"/>
                <a:gd name="f34" fmla="*/ f30 f23 1"/>
                <a:gd name="f35" fmla="*/ f32 f24 1"/>
                <a:gd name="f36" fmla="*/ f31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22" h="136">
                  <a:moveTo>
                    <a:pt x="f3" y="f4"/>
                  </a:moveTo>
                  <a:cubicBezTo>
                    <a:pt x="f5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2" y="f2"/>
                  </a:cubicBezTo>
                  <a:cubicBezTo>
                    <a:pt x="f2" y="f15"/>
                    <a:pt x="f2" y="f15"/>
                    <a:pt x="f2" y="f15"/>
                  </a:cubicBezTo>
                  <a:cubicBezTo>
                    <a:pt x="f13" y="f16"/>
                    <a:pt x="f17" y="f18"/>
                    <a:pt x="f5" y="f19"/>
                  </a:cubicBezTo>
                  <a:cubicBezTo>
                    <a:pt x="f5" y="f20"/>
                    <a:pt x="f21" y="f22"/>
                    <a:pt x="f3" y="f4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  <p:sp>
          <p:nvSpPr>
            <p:cNvPr id="4" name="Freeform 12"/>
            <p:cNvSpPr/>
            <p:nvPr/>
          </p:nvSpPr>
          <p:spPr>
            <a:xfrm>
              <a:off x="98636" y="3479401"/>
              <a:ext cx="495357" cy="25599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0"/>
                <a:gd name="f4" fmla="val 504"/>
                <a:gd name="f5" fmla="val 86"/>
                <a:gd name="f6" fmla="val 350"/>
                <a:gd name="f7" fmla="val 103"/>
                <a:gd name="f8" fmla="val 402"/>
                <a:gd name="f9" fmla="val 120"/>
                <a:gd name="f10" fmla="val 453"/>
                <a:gd name="f11" fmla="val 139"/>
                <a:gd name="f12" fmla="val 495"/>
                <a:gd name="f13" fmla="val 487"/>
                <a:gd name="f14" fmla="val 478"/>
                <a:gd name="f15" fmla="val 124"/>
                <a:gd name="f16" fmla="val 435"/>
                <a:gd name="f17" fmla="val 109"/>
                <a:gd name="f18" fmla="val 391"/>
                <a:gd name="f19" fmla="val 95"/>
                <a:gd name="f20" fmla="val 347"/>
                <a:gd name="f21" fmla="val 58"/>
                <a:gd name="f22" fmla="val 233"/>
                <a:gd name="f23" fmla="val 27"/>
                <a:gd name="f24" fmla="val 117"/>
                <a:gd name="f25" fmla="val 2"/>
                <a:gd name="f26" fmla="val 20"/>
                <a:gd name="f27" fmla="val 4"/>
                <a:gd name="f28" fmla="val 41"/>
                <a:gd name="f29" fmla="val 6"/>
                <a:gd name="f30" fmla="val 61"/>
                <a:gd name="f31" fmla="val 30"/>
                <a:gd name="f32" fmla="val 158"/>
                <a:gd name="f33" fmla="val 56"/>
                <a:gd name="f34" fmla="val 255"/>
                <a:gd name="f35" fmla="*/ f0 1 140"/>
                <a:gd name="f36" fmla="*/ f1 1 504"/>
                <a:gd name="f37" fmla="+- f4 0 f2"/>
                <a:gd name="f38" fmla="+- f3 0 f2"/>
                <a:gd name="f39" fmla="*/ f38 1 140"/>
                <a:gd name="f40" fmla="*/ f37 1 504"/>
                <a:gd name="f41" fmla="*/ 0 1 f39"/>
                <a:gd name="f42" fmla="*/ f3 1 f39"/>
                <a:gd name="f43" fmla="*/ 0 1 f40"/>
                <a:gd name="f44" fmla="*/ f4 1 f40"/>
                <a:gd name="f45" fmla="*/ f41 f35 1"/>
                <a:gd name="f46" fmla="*/ f42 f35 1"/>
                <a:gd name="f47" fmla="*/ f44 f36 1"/>
                <a:gd name="f48" fmla="*/ f43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140" h="504">
                  <a:moveTo>
                    <a:pt x="f5" y="f6"/>
                  </a:moveTo>
                  <a:cubicBezTo>
                    <a:pt x="f7" y="f8"/>
                    <a:pt x="f9" y="f10"/>
                    <a:pt x="f11" y="f4"/>
                  </a:cubicBezTo>
                  <a:cubicBezTo>
                    <a:pt x="f11" y="f12"/>
                    <a:pt x="f11" y="f13"/>
                    <a:pt x="f3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2"/>
                    <a:pt x="f23" y="f24"/>
                    <a:pt x="f2" y="f2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5" y="f6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  <p:sp>
          <p:nvSpPr>
            <p:cNvPr id="5" name="Freeform 13"/>
            <p:cNvSpPr/>
            <p:nvPr/>
          </p:nvSpPr>
          <p:spPr>
            <a:xfrm>
              <a:off x="618116" y="6004444"/>
              <a:ext cx="466920" cy="15656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2"/>
                <a:gd name="f4" fmla="val 308"/>
                <a:gd name="f5" fmla="val 8"/>
                <a:gd name="f6" fmla="val 22"/>
                <a:gd name="f7" fmla="val 5"/>
                <a:gd name="f8" fmla="val 15"/>
                <a:gd name="f9" fmla="val 2"/>
                <a:gd name="f10" fmla="val 10"/>
                <a:gd name="f11" fmla="val 19"/>
                <a:gd name="f12" fmla="val 29"/>
                <a:gd name="f13" fmla="val 21"/>
                <a:gd name="f14" fmla="val 85"/>
                <a:gd name="f15" fmla="val 44"/>
                <a:gd name="f16" fmla="val 140"/>
                <a:gd name="f17" fmla="val 68"/>
                <a:gd name="f18" fmla="val 194"/>
                <a:gd name="f19" fmla="val 232"/>
                <a:gd name="f20" fmla="val 104"/>
                <a:gd name="f21" fmla="val 270"/>
                <a:gd name="f22" fmla="val 123"/>
                <a:gd name="f23" fmla="val 113"/>
                <a:gd name="f24" fmla="val 269"/>
                <a:gd name="f25" fmla="val 94"/>
                <a:gd name="f26" fmla="val 230"/>
                <a:gd name="f27" fmla="val 77"/>
                <a:gd name="f28" fmla="val 190"/>
                <a:gd name="f29" fmla="val 52"/>
                <a:gd name="f30" fmla="val 135"/>
                <a:gd name="f31" fmla="val 79"/>
                <a:gd name="f32" fmla="*/ f0 1 132"/>
                <a:gd name="f33" fmla="*/ f1 1 308"/>
                <a:gd name="f34" fmla="+- f4 0 f2"/>
                <a:gd name="f35" fmla="+- f3 0 f2"/>
                <a:gd name="f36" fmla="*/ f35 1 132"/>
                <a:gd name="f37" fmla="*/ f34 1 308"/>
                <a:gd name="f38" fmla="*/ 0 1 f36"/>
                <a:gd name="f39" fmla="*/ f3 1 f36"/>
                <a:gd name="f40" fmla="*/ 0 1 f37"/>
                <a:gd name="f41" fmla="*/ f4 1 f37"/>
                <a:gd name="f42" fmla="*/ f38 f32 1"/>
                <a:gd name="f43" fmla="*/ f39 f32 1"/>
                <a:gd name="f44" fmla="*/ f41 f33 1"/>
                <a:gd name="f45" fmla="*/ f40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132" h="308">
                  <a:moveTo>
                    <a:pt x="f5" y="f6"/>
                  </a:moveTo>
                  <a:cubicBezTo>
                    <a:pt x="f7" y="f8"/>
                    <a:pt x="f9" y="f5"/>
                    <a:pt x="f2" y="f2"/>
                  </a:cubicBezTo>
                  <a:cubicBezTo>
                    <a:pt x="f2" y="f10"/>
                    <a:pt x="f2" y="f11"/>
                    <a:pt x="f2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4" y="f19"/>
                    <a:pt x="f20" y="f21"/>
                    <a:pt x="f22" y="f4"/>
                  </a:cubicBezTo>
                  <a:cubicBezTo>
                    <a:pt x="f3" y="f4"/>
                    <a:pt x="f3" y="f4"/>
                    <a:pt x="f3" y="f4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12" y="f31"/>
                    <a:pt x="f5" y="f6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  <p:sp>
          <p:nvSpPr>
            <p:cNvPr id="6" name="Freeform 14"/>
            <p:cNvSpPr/>
            <p:nvPr/>
          </p:nvSpPr>
          <p:spPr>
            <a:xfrm>
              <a:off x="735122" y="7169398"/>
              <a:ext cx="131399" cy="4006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7"/>
                <a:gd name="f4" fmla="val 79"/>
                <a:gd name="f5" fmla="val 28"/>
                <a:gd name="f6" fmla="val 24"/>
                <a:gd name="f7" fmla="val 53"/>
                <a:gd name="f8" fmla="val 12"/>
                <a:gd name="f9" fmla="val 27"/>
                <a:gd name="f10" fmla="val 8"/>
                <a:gd name="f11" fmla="val 17"/>
                <a:gd name="f12" fmla="*/ f0 1 37"/>
                <a:gd name="f13" fmla="*/ f1 1 79"/>
                <a:gd name="f14" fmla="+- f4 0 f2"/>
                <a:gd name="f15" fmla="+- f3 0 f2"/>
                <a:gd name="f16" fmla="*/ f15 1 37"/>
                <a:gd name="f17" fmla="*/ f14 1 79"/>
                <a:gd name="f18" fmla="*/ 0 1 f16"/>
                <a:gd name="f19" fmla="*/ f3 1 f16"/>
                <a:gd name="f20" fmla="*/ 0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7" h="79">
                  <a:moveTo>
                    <a:pt x="f5" y="f4"/>
                  </a:moveTo>
                  <a:cubicBezTo>
                    <a:pt x="f3" y="f4"/>
                    <a:pt x="f3" y="f4"/>
                    <a:pt x="f3" y="f4"/>
                  </a:cubicBezTo>
                  <a:cubicBezTo>
                    <a:pt x="f6" y="f7"/>
                    <a:pt x="f8" y="f9"/>
                    <a:pt x="f2" y="f2"/>
                  </a:cubicBezTo>
                  <a:cubicBezTo>
                    <a:pt x="f10" y="f9"/>
                    <a:pt x="f11" y="f7"/>
                    <a:pt x="f5" y="f4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  <p:sp>
          <p:nvSpPr>
            <p:cNvPr id="7" name="Freeform 15"/>
            <p:cNvSpPr/>
            <p:nvPr/>
          </p:nvSpPr>
          <p:spPr>
            <a:xfrm>
              <a:off x="77038" y="3528724"/>
              <a:ext cx="629637" cy="36691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8"/>
                <a:gd name="f4" fmla="val 722"/>
                <a:gd name="f5" fmla="val 162"/>
                <a:gd name="f6" fmla="val 660"/>
                <a:gd name="f7" fmla="val 145"/>
                <a:gd name="f8" fmla="val 618"/>
                <a:gd name="f9" fmla="val 130"/>
                <a:gd name="f10" fmla="val 576"/>
                <a:gd name="f11" fmla="val 116"/>
                <a:gd name="f12" fmla="val 534"/>
                <a:gd name="f13" fmla="val 84"/>
                <a:gd name="f14" fmla="val 437"/>
                <a:gd name="f15" fmla="val 59"/>
                <a:gd name="f16" fmla="val 337"/>
                <a:gd name="f17" fmla="val 40"/>
                <a:gd name="f18" fmla="val 236"/>
                <a:gd name="f19" fmla="val 29"/>
                <a:gd name="f20" fmla="val 175"/>
                <a:gd name="f21" fmla="val 20"/>
                <a:gd name="f22" fmla="val 113"/>
                <a:gd name="f23" fmla="val 12"/>
                <a:gd name="f24" fmla="val 51"/>
                <a:gd name="f25" fmla="val 8"/>
                <a:gd name="f26" fmla="val 34"/>
                <a:gd name="f27" fmla="val 4"/>
                <a:gd name="f28" fmla="val 17"/>
                <a:gd name="f29" fmla="val 79"/>
                <a:gd name="f30" fmla="val 19"/>
                <a:gd name="f31" fmla="val 159"/>
                <a:gd name="f32" fmla="val 33"/>
                <a:gd name="f33" fmla="val 237"/>
                <a:gd name="f34" fmla="val 339"/>
                <a:gd name="f35" fmla="val 76"/>
                <a:gd name="f36" fmla="val 439"/>
                <a:gd name="f37" fmla="val 107"/>
                <a:gd name="f38" fmla="val 537"/>
                <a:gd name="f39" fmla="val 123"/>
                <a:gd name="f40" fmla="val 586"/>
                <a:gd name="f41" fmla="val 141"/>
                <a:gd name="f42" fmla="val 634"/>
                <a:gd name="f43" fmla="val 160"/>
                <a:gd name="f44" fmla="val 681"/>
                <a:gd name="f45" fmla="val 166"/>
                <a:gd name="f46" fmla="val 695"/>
                <a:gd name="f47" fmla="val 172"/>
                <a:gd name="f48" fmla="val 708"/>
                <a:gd name="f49" fmla="val 176"/>
                <a:gd name="f50" fmla="val 717"/>
                <a:gd name="f51" fmla="val 713"/>
                <a:gd name="f52" fmla="val 174"/>
                <a:gd name="f53" fmla="val 169"/>
                <a:gd name="f54" fmla="val 692"/>
                <a:gd name="f55" fmla="val 165"/>
                <a:gd name="f56" fmla="val 676"/>
                <a:gd name="f57" fmla="*/ f0 1 178"/>
                <a:gd name="f58" fmla="*/ f1 1 722"/>
                <a:gd name="f59" fmla="+- f4 0 f2"/>
                <a:gd name="f60" fmla="+- f3 0 f2"/>
                <a:gd name="f61" fmla="*/ f60 1 178"/>
                <a:gd name="f62" fmla="*/ f59 1 722"/>
                <a:gd name="f63" fmla="*/ 0 1 f61"/>
                <a:gd name="f64" fmla="*/ f3 1 f61"/>
                <a:gd name="f65" fmla="*/ 0 1 f62"/>
                <a:gd name="f66" fmla="*/ f4 1 f62"/>
                <a:gd name="f67" fmla="*/ f63 f57 1"/>
                <a:gd name="f68" fmla="*/ f64 f57 1"/>
                <a:gd name="f69" fmla="*/ f66 f58 1"/>
                <a:gd name="f70" fmla="*/ f65 f5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7" t="f70" r="f68" b="f69"/>
              <a:pathLst>
                <a:path w="178" h="722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" y="f2"/>
                  </a:cubicBezTo>
                  <a:cubicBezTo>
                    <a:pt x="f25" y="f29"/>
                    <a:pt x="f30" y="f31"/>
                    <a:pt x="f32" y="f33"/>
                  </a:cubicBezTo>
                  <a:cubicBezTo>
                    <a:pt x="f24" y="f34"/>
                    <a:pt x="f35" y="f36"/>
                    <a:pt x="f37" y="f38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3" y="f4"/>
                  </a:cubicBezTo>
                  <a:cubicBezTo>
                    <a:pt x="f49" y="f50"/>
                    <a:pt x="f20" y="f51"/>
                    <a:pt x="f52" y="f48"/>
                  </a:cubicBezTo>
                  <a:cubicBezTo>
                    <a:pt x="f53" y="f54"/>
                    <a:pt x="f55" y="f56"/>
                    <a:pt x="f5" y="f6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  <p:sp>
          <p:nvSpPr>
            <p:cNvPr id="8" name="Freeform 16"/>
            <p:cNvSpPr/>
            <p:nvPr/>
          </p:nvSpPr>
          <p:spPr>
            <a:xfrm>
              <a:off x="17282" y="251999"/>
              <a:ext cx="81363" cy="322740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3"/>
                <a:gd name="f4" fmla="val 635"/>
                <a:gd name="f5" fmla="val 11"/>
                <a:gd name="f6" fmla="val 577"/>
                <a:gd name="f7" fmla="val 12"/>
                <a:gd name="f8" fmla="val 581"/>
                <a:gd name="f9" fmla="val 585"/>
                <a:gd name="f10" fmla="val 589"/>
                <a:gd name="f11" fmla="val 15"/>
                <a:gd name="f12" fmla="val 603"/>
                <a:gd name="f13" fmla="val 19"/>
                <a:gd name="f14" fmla="val 617"/>
                <a:gd name="f15" fmla="val 22"/>
                <a:gd name="f16" fmla="val 632"/>
                <a:gd name="f17" fmla="val 633"/>
                <a:gd name="f18" fmla="val 634"/>
                <a:gd name="f19" fmla="val 21"/>
                <a:gd name="f20" fmla="val 615"/>
                <a:gd name="f21" fmla="val 596"/>
                <a:gd name="f22" fmla="val 17"/>
                <a:gd name="f23" fmla="val 576"/>
                <a:gd name="f24" fmla="val 9"/>
                <a:gd name="f25" fmla="val 474"/>
                <a:gd name="f26" fmla="val 5"/>
                <a:gd name="f27" fmla="val 372"/>
                <a:gd name="f28" fmla="val 269"/>
                <a:gd name="f29" fmla="val 6"/>
                <a:gd name="f30" fmla="val 179"/>
                <a:gd name="f31" fmla="val 90"/>
                <a:gd name="f32" fmla="val 89"/>
                <a:gd name="f33" fmla="val 2"/>
                <a:gd name="f34" fmla="val 1"/>
                <a:gd name="f35" fmla="val 3"/>
                <a:gd name="f36" fmla="*/ f0 1 23"/>
                <a:gd name="f37" fmla="*/ f1 1 635"/>
                <a:gd name="f38" fmla="+- f4 0 f2"/>
                <a:gd name="f39" fmla="+- f3 0 f2"/>
                <a:gd name="f40" fmla="*/ f39 1 23"/>
                <a:gd name="f41" fmla="*/ f38 1 635"/>
                <a:gd name="f42" fmla="*/ 0 1 f40"/>
                <a:gd name="f43" fmla="*/ f3 1 f40"/>
                <a:gd name="f44" fmla="*/ 0 1 f41"/>
                <a:gd name="f45" fmla="*/ f4 1 f41"/>
                <a:gd name="f46" fmla="*/ f42 f36 1"/>
                <a:gd name="f47" fmla="*/ f43 f36 1"/>
                <a:gd name="f48" fmla="*/ f45 f37 1"/>
                <a:gd name="f49" fmla="*/ f44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23" h="635">
                  <a:moveTo>
                    <a:pt x="f5" y="f6"/>
                  </a:moveTo>
                  <a:cubicBezTo>
                    <a:pt x="f7" y="f8"/>
                    <a:pt x="f7" y="f9"/>
                    <a:pt x="f7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5" y="f17"/>
                    <a:pt x="f15" y="f18"/>
                    <a:pt x="f3" y="f4"/>
                  </a:cubicBezTo>
                  <a:cubicBezTo>
                    <a:pt x="f19" y="f20"/>
                    <a:pt x="f13" y="f21"/>
                    <a:pt x="f22" y="f23"/>
                  </a:cubicBezTo>
                  <a:cubicBezTo>
                    <a:pt x="f24" y="f25"/>
                    <a:pt x="f26" y="f27"/>
                    <a:pt x="f26" y="f28"/>
                  </a:cubicBezTo>
                  <a:cubicBezTo>
                    <a:pt x="f29" y="f30"/>
                    <a:pt x="f24" y="f31"/>
                    <a:pt x="f11" y="f2"/>
                  </a:cubicBezTo>
                  <a:cubicBezTo>
                    <a:pt x="f7" y="f2"/>
                    <a:pt x="f7" y="f2"/>
                    <a:pt x="f7" y="f2"/>
                  </a:cubicBezTo>
                  <a:cubicBezTo>
                    <a:pt x="f26" y="f32"/>
                    <a:pt x="f33" y="f30"/>
                    <a:pt x="f34" y="f28"/>
                  </a:cubicBezTo>
                  <a:cubicBezTo>
                    <a:pt x="f2" y="f27"/>
                    <a:pt x="f35" y="f25"/>
                    <a:pt x="f5" y="f6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  <p:sp>
          <p:nvSpPr>
            <p:cNvPr id="9" name="Freeform 17"/>
            <p:cNvSpPr/>
            <p:nvPr/>
          </p:nvSpPr>
          <p:spPr>
            <a:xfrm>
              <a:off x="60121" y="3245397"/>
              <a:ext cx="60121" cy="54432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"/>
                <a:gd name="f4" fmla="val 107"/>
                <a:gd name="f5" fmla="val 2"/>
                <a:gd name="f6" fmla="val 19"/>
                <a:gd name="f7" fmla="val 3"/>
                <a:gd name="f8" fmla="val 37"/>
                <a:gd name="f9" fmla="val 5"/>
                <a:gd name="f10" fmla="val 56"/>
                <a:gd name="f11" fmla="val 9"/>
                <a:gd name="f12" fmla="val 73"/>
                <a:gd name="f13" fmla="val 13"/>
                <a:gd name="f14" fmla="val 90"/>
                <a:gd name="f15" fmla="val 15"/>
                <a:gd name="f16" fmla="val 87"/>
                <a:gd name="f17" fmla="val 66"/>
                <a:gd name="f18" fmla="val 11"/>
                <a:gd name="f19" fmla="val 46"/>
                <a:gd name="f20" fmla="val 10"/>
                <a:gd name="f21" fmla="val 45"/>
                <a:gd name="f22" fmla="val 44"/>
                <a:gd name="f23" fmla="val 43"/>
                <a:gd name="f24" fmla="val 7"/>
                <a:gd name="f25" fmla="val 28"/>
                <a:gd name="f26" fmla="val 14"/>
                <a:gd name="f27" fmla="*/ f0 1 17"/>
                <a:gd name="f28" fmla="*/ f1 1 107"/>
                <a:gd name="f29" fmla="+- f4 0 f2"/>
                <a:gd name="f30" fmla="+- f3 0 f2"/>
                <a:gd name="f31" fmla="*/ f30 1 17"/>
                <a:gd name="f32" fmla="*/ f29 1 107"/>
                <a:gd name="f33" fmla="*/ 0 1 f31"/>
                <a:gd name="f34" fmla="*/ f3 1 f31"/>
                <a:gd name="f35" fmla="*/ 0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17" h="107">
                  <a:moveTo>
                    <a:pt x="f2" y="f2"/>
                  </a:moveTo>
                  <a:cubicBezTo>
                    <a:pt x="f5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3" y="f4"/>
                  </a:cubicBezTo>
                  <a:cubicBezTo>
                    <a:pt x="f15" y="f16"/>
                    <a:pt x="f13" y="f17"/>
                    <a:pt x="f18" y="f19"/>
                  </a:cubicBezTo>
                  <a:cubicBezTo>
                    <a:pt x="f20" y="f21"/>
                    <a:pt x="f20" y="f22"/>
                    <a:pt x="f20" y="f23"/>
                  </a:cubicBezTo>
                  <a:cubicBezTo>
                    <a:pt x="f24" y="f25"/>
                    <a:pt x="f7" y="f26"/>
                    <a:pt x="f2" y="f2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  <p:sp>
          <p:nvSpPr>
            <p:cNvPr id="10" name="Freeform 18"/>
            <p:cNvSpPr/>
            <p:nvPr/>
          </p:nvSpPr>
          <p:spPr>
            <a:xfrm>
              <a:off x="589678" y="6039355"/>
              <a:ext cx="145444" cy="11300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"/>
                <a:gd name="f4" fmla="val 222"/>
                <a:gd name="f5" fmla="val 31"/>
                <a:gd name="f6" fmla="val 2"/>
                <a:gd name="f7" fmla="val 62"/>
                <a:gd name="f8" fmla="val 5"/>
                <a:gd name="f9" fmla="val 93"/>
                <a:gd name="f10" fmla="val 8"/>
                <a:gd name="f11" fmla="val 117"/>
                <a:gd name="f12" fmla="val 12"/>
                <a:gd name="f13" fmla="val 142"/>
                <a:gd name="f14" fmla="val 17"/>
                <a:gd name="f15" fmla="val 166"/>
                <a:gd name="f16" fmla="val 19"/>
                <a:gd name="f17" fmla="val 172"/>
                <a:gd name="f18" fmla="val 22"/>
                <a:gd name="f19" fmla="val 178"/>
                <a:gd name="f20" fmla="val 24"/>
                <a:gd name="f21" fmla="val 184"/>
                <a:gd name="f22" fmla="val 30"/>
                <a:gd name="f23" fmla="val 197"/>
                <a:gd name="f24" fmla="val 35"/>
                <a:gd name="f25" fmla="val 209"/>
                <a:gd name="f26" fmla="val 40"/>
                <a:gd name="f27" fmla="val 219"/>
                <a:gd name="f28" fmla="val 39"/>
                <a:gd name="f29" fmla="val 215"/>
                <a:gd name="f30" fmla="val 38"/>
                <a:gd name="f31" fmla="val 212"/>
                <a:gd name="f32" fmla="val 26"/>
                <a:gd name="f33" fmla="val 18"/>
                <a:gd name="f34" fmla="val 132"/>
                <a:gd name="f35" fmla="val 13"/>
                <a:gd name="f36" fmla="val 92"/>
                <a:gd name="f37" fmla="val 11"/>
                <a:gd name="f38" fmla="val 68"/>
                <a:gd name="f39" fmla="val 9"/>
                <a:gd name="f40" fmla="val 45"/>
                <a:gd name="f41" fmla="val 21"/>
                <a:gd name="f42" fmla="val 7"/>
                <a:gd name="f43" fmla="val 20"/>
                <a:gd name="f44" fmla="val 6"/>
                <a:gd name="f45" fmla="*/ f0 1 41"/>
                <a:gd name="f46" fmla="*/ f1 1 222"/>
                <a:gd name="f47" fmla="+- f4 0 f2"/>
                <a:gd name="f48" fmla="+- f3 0 f2"/>
                <a:gd name="f49" fmla="*/ f48 1 41"/>
                <a:gd name="f50" fmla="*/ f47 1 222"/>
                <a:gd name="f51" fmla="*/ 0 1 f49"/>
                <a:gd name="f52" fmla="*/ f3 1 f49"/>
                <a:gd name="f53" fmla="*/ 0 1 f50"/>
                <a:gd name="f54" fmla="*/ f4 1 f50"/>
                <a:gd name="f55" fmla="*/ f51 f45 1"/>
                <a:gd name="f56" fmla="*/ f52 f45 1"/>
                <a:gd name="f57" fmla="*/ f54 f46 1"/>
                <a:gd name="f58" fmla="*/ f53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5" t="f58" r="f56" b="f57"/>
              <a:pathLst>
                <a:path w="41" h="222">
                  <a:moveTo>
                    <a:pt x="f2" y="f2"/>
                  </a:moveTo>
                  <a:cubicBezTo>
                    <a:pt x="f2" y="f5"/>
                    <a:pt x="f6" y="f7"/>
                    <a:pt x="f8" y="f9"/>
                  </a:cubicBez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3" y="f4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32" y="f17"/>
                    <a:pt x="f33" y="f34"/>
                    <a:pt x="f35" y="f36"/>
                  </a:cubicBezTo>
                  <a:cubicBezTo>
                    <a:pt x="f37" y="f38"/>
                    <a:pt x="f39" y="f40"/>
                    <a:pt x="f10" y="f18"/>
                  </a:cubicBezTo>
                  <a:cubicBezTo>
                    <a:pt x="f10" y="f41"/>
                    <a:pt x="f42" y="f43"/>
                    <a:pt x="f42" y="f33"/>
                  </a:cubicBezTo>
                  <a:cubicBezTo>
                    <a:pt x="f8" y="f12"/>
                    <a:pt x="f6" y="f44"/>
                    <a:pt x="f2" y="f2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  <p:sp>
          <p:nvSpPr>
            <p:cNvPr id="11" name="Freeform 19"/>
            <p:cNvSpPr/>
            <p:nvPr/>
          </p:nvSpPr>
          <p:spPr>
            <a:xfrm>
              <a:off x="594003" y="1542236"/>
              <a:ext cx="1590123" cy="44621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0"/>
                <a:gd name="f4" fmla="val 878"/>
                <a:gd name="f5" fmla="val 7"/>
                <a:gd name="f6" fmla="val 854"/>
                <a:gd name="f7" fmla="val 10"/>
                <a:gd name="f8" fmla="val 772"/>
                <a:gd name="f9" fmla="val 26"/>
                <a:gd name="f10" fmla="val 691"/>
                <a:gd name="f11" fmla="val 50"/>
                <a:gd name="f12" fmla="val 613"/>
                <a:gd name="f13" fmla="val 75"/>
                <a:gd name="f14" fmla="val 535"/>
                <a:gd name="f15" fmla="val 109"/>
                <a:gd name="f16" fmla="val 460"/>
                <a:gd name="f17" fmla="val 149"/>
                <a:gd name="f18" fmla="val 388"/>
                <a:gd name="f19" fmla="val 189"/>
                <a:gd name="f20" fmla="val 316"/>
                <a:gd name="f21" fmla="val 235"/>
                <a:gd name="f22" fmla="val 248"/>
                <a:gd name="f23" fmla="val 285"/>
                <a:gd name="f24" fmla="val 183"/>
                <a:gd name="f25" fmla="val 310"/>
                <a:gd name="f26" fmla="val 151"/>
                <a:gd name="f27" fmla="val 337"/>
                <a:gd name="f28" fmla="val 119"/>
                <a:gd name="f29" fmla="val 364"/>
                <a:gd name="f30" fmla="val 89"/>
                <a:gd name="f31" fmla="val 378"/>
                <a:gd name="f32" fmla="val 74"/>
                <a:gd name="f33" fmla="val 392"/>
                <a:gd name="f34" fmla="val 58"/>
                <a:gd name="f35" fmla="val 406"/>
                <a:gd name="f36" fmla="val 44"/>
                <a:gd name="f37" fmla="val 421"/>
                <a:gd name="f38" fmla="val 29"/>
                <a:gd name="f39" fmla="val 435"/>
                <a:gd name="f40" fmla="val 15"/>
                <a:gd name="f41" fmla="val 1"/>
                <a:gd name="f42" fmla="val 434"/>
                <a:gd name="f43" fmla="val 14"/>
                <a:gd name="f44" fmla="val 420"/>
                <a:gd name="f45" fmla="val 28"/>
                <a:gd name="f46" fmla="val 405"/>
                <a:gd name="f47" fmla="val 43"/>
                <a:gd name="f48" fmla="val 391"/>
                <a:gd name="f49" fmla="val 57"/>
                <a:gd name="f50" fmla="val 377"/>
                <a:gd name="f51" fmla="val 72"/>
                <a:gd name="f52" fmla="val 363"/>
                <a:gd name="f53" fmla="val 88"/>
                <a:gd name="f54" fmla="val 335"/>
                <a:gd name="f55" fmla="val 118"/>
                <a:gd name="f56" fmla="val 308"/>
                <a:gd name="f57" fmla="val 283"/>
                <a:gd name="f58" fmla="val 181"/>
                <a:gd name="f59" fmla="val 232"/>
                <a:gd name="f60" fmla="val 246"/>
                <a:gd name="f61" fmla="val 185"/>
                <a:gd name="f62" fmla="val 314"/>
                <a:gd name="f63" fmla="val 145"/>
                <a:gd name="f64" fmla="val 386"/>
                <a:gd name="f65" fmla="val 104"/>
                <a:gd name="f66" fmla="val 457"/>
                <a:gd name="f67" fmla="val 70"/>
                <a:gd name="f68" fmla="val 533"/>
                <a:gd name="f69" fmla="val 45"/>
                <a:gd name="f70" fmla="val 611"/>
                <a:gd name="f71" fmla="val 19"/>
                <a:gd name="f72" fmla="val 690"/>
                <a:gd name="f73" fmla="val 3"/>
                <a:gd name="f74" fmla="val 771"/>
                <a:gd name="f75" fmla="val 856"/>
                <a:gd name="f76" fmla="val 857"/>
                <a:gd name="f77" fmla="val 859"/>
                <a:gd name="f78" fmla="val 2"/>
                <a:gd name="f79" fmla="val 865"/>
                <a:gd name="f80" fmla="val 4"/>
                <a:gd name="f81" fmla="val 872"/>
                <a:gd name="f82" fmla="val 870"/>
                <a:gd name="f83" fmla="val 862"/>
                <a:gd name="f84" fmla="*/ f0 1 450"/>
                <a:gd name="f85" fmla="*/ f1 1 878"/>
                <a:gd name="f86" fmla="+- f4 0 f2"/>
                <a:gd name="f87" fmla="+- f3 0 f2"/>
                <a:gd name="f88" fmla="*/ f87 1 450"/>
                <a:gd name="f89" fmla="*/ f86 1 878"/>
                <a:gd name="f90" fmla="*/ 0 1 f88"/>
                <a:gd name="f91" fmla="*/ f3 1 f88"/>
                <a:gd name="f92" fmla="*/ 0 1 f89"/>
                <a:gd name="f93" fmla="*/ f4 1 f89"/>
                <a:gd name="f94" fmla="*/ f90 f84 1"/>
                <a:gd name="f95" fmla="*/ f91 f84 1"/>
                <a:gd name="f96" fmla="*/ f93 f85 1"/>
                <a:gd name="f97" fmla="*/ f92 f8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4" t="f97" r="f95" b="f96"/>
              <a:pathLst>
                <a:path w="450" h="878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9" y="f40"/>
                    <a:pt x="f3" y="f41"/>
                  </a:cubicBezTo>
                  <a:cubicBezTo>
                    <a:pt x="f3" y="f2"/>
                    <a:pt x="f3" y="f2"/>
                    <a:pt x="f3" y="f2"/>
                  </a:cubicBezTo>
                  <a:cubicBezTo>
                    <a:pt x="f42" y="f43"/>
                    <a:pt x="f44" y="f45"/>
                    <a:pt x="f46" y="f47"/>
                  </a:cubicBez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17"/>
                    <a:pt x="f57" y="f58"/>
                  </a:cubicBezTo>
                  <a:cubicBezTo>
                    <a:pt x="f59" y="f60"/>
                    <a:pt x="f61" y="f62"/>
                    <a:pt x="f63" y="f64"/>
                  </a:cubicBezTo>
                  <a:cubicBezTo>
                    <a:pt x="f65" y="f66"/>
                    <a:pt x="f67" y="f68"/>
                    <a:pt x="f69" y="f70"/>
                  </a:cubicBezTo>
                  <a:cubicBezTo>
                    <a:pt x="f71" y="f72"/>
                    <a:pt x="f73" y="f74"/>
                    <a:pt x="f2" y="f6"/>
                  </a:cubicBezTo>
                  <a:cubicBezTo>
                    <a:pt x="f2" y="f75"/>
                    <a:pt x="f2" y="f76"/>
                    <a:pt x="f2" y="f77"/>
                  </a:cubicBezTo>
                  <a:cubicBezTo>
                    <a:pt x="f78" y="f79"/>
                    <a:pt x="f80" y="f81"/>
                    <a:pt x="f5" y="f4"/>
                  </a:cubicBezTo>
                  <a:cubicBezTo>
                    <a:pt x="f5" y="f82"/>
                    <a:pt x="f5" y="f83"/>
                    <a:pt x="f5" y="f6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  <p:sp>
          <p:nvSpPr>
            <p:cNvPr id="12" name="Freeform 20"/>
            <p:cNvSpPr/>
            <p:nvPr/>
          </p:nvSpPr>
          <p:spPr>
            <a:xfrm>
              <a:off x="706675" y="7197836"/>
              <a:ext cx="124202" cy="37187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"/>
                <a:gd name="f4" fmla="val 73"/>
                <a:gd name="f5" fmla="val 7"/>
                <a:gd name="f6" fmla="val 24"/>
                <a:gd name="f7" fmla="val 16"/>
                <a:gd name="f8" fmla="val 49"/>
                <a:gd name="f9" fmla="val 26"/>
                <a:gd name="f10" fmla="val 23"/>
                <a:gd name="f11" fmla="val 11"/>
                <a:gd name="f12" fmla="*/ f0 1 35"/>
                <a:gd name="f13" fmla="*/ f1 1 73"/>
                <a:gd name="f14" fmla="+- f4 0 f2"/>
                <a:gd name="f15" fmla="+- f3 0 f2"/>
                <a:gd name="f16" fmla="*/ f15 1 35"/>
                <a:gd name="f17" fmla="*/ f14 1 73"/>
                <a:gd name="f18" fmla="*/ 0 1 f16"/>
                <a:gd name="f19" fmla="*/ f3 1 f16"/>
                <a:gd name="f20" fmla="*/ 0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5" h="73">
                  <a:moveTo>
                    <a:pt x="f2" y="f2"/>
                  </a:moveTo>
                  <a:cubicBezTo>
                    <a:pt x="f5" y="f6"/>
                    <a:pt x="f7" y="f8"/>
                    <a:pt x="f9" y="f4"/>
                  </a:cubicBezTo>
                  <a:cubicBezTo>
                    <a:pt x="f3" y="f4"/>
                    <a:pt x="f3" y="f4"/>
                    <a:pt x="f3" y="f4"/>
                  </a:cubicBezTo>
                  <a:cubicBezTo>
                    <a:pt x="f10" y="f8"/>
                    <a:pt x="f11" y="f6"/>
                    <a:pt x="f2" y="f2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  <p:sp>
          <p:nvSpPr>
            <p:cNvPr id="13" name="Freeform 21"/>
            <p:cNvSpPr/>
            <p:nvPr/>
          </p:nvSpPr>
          <p:spPr>
            <a:xfrm>
              <a:off x="589678" y="5907956"/>
              <a:ext cx="28437" cy="24443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"/>
                <a:gd name="f4" fmla="val 48"/>
                <a:gd name="f5" fmla="val 7"/>
                <a:gd name="f6" fmla="val 44"/>
                <a:gd name="f7" fmla="val 46"/>
                <a:gd name="f8" fmla="val 47"/>
                <a:gd name="f9" fmla="val 38"/>
                <a:gd name="f10" fmla="val 29"/>
                <a:gd name="f11" fmla="val 19"/>
                <a:gd name="f12" fmla="val 5"/>
                <a:gd name="f13" fmla="val 13"/>
                <a:gd name="f14" fmla="val 3"/>
                <a:gd name="f15" fmla="val 6"/>
                <a:gd name="f16" fmla="val 1"/>
                <a:gd name="f17" fmla="val 9"/>
                <a:gd name="f18" fmla="val 17"/>
                <a:gd name="f19" fmla="val 26"/>
                <a:gd name="f20" fmla="val 2"/>
                <a:gd name="f21" fmla="val 32"/>
                <a:gd name="f22" fmla="*/ f0 1 8"/>
                <a:gd name="f23" fmla="*/ f1 1 48"/>
                <a:gd name="f24" fmla="+- f4 0 f2"/>
                <a:gd name="f25" fmla="+- f3 0 f2"/>
                <a:gd name="f26" fmla="*/ f25 1 8"/>
                <a:gd name="f27" fmla="*/ f24 1 48"/>
                <a:gd name="f28" fmla="*/ 0 1 f26"/>
                <a:gd name="f29" fmla="*/ f3 1 f26"/>
                <a:gd name="f30" fmla="*/ 0 1 f27"/>
                <a:gd name="f31" fmla="*/ f4 1 f27"/>
                <a:gd name="f32" fmla="*/ f28 f22 1"/>
                <a:gd name="f33" fmla="*/ f29 f22 1"/>
                <a:gd name="f34" fmla="*/ f31 f23 1"/>
                <a:gd name="f35" fmla="*/ f30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8" h="48">
                  <a:moveTo>
                    <a:pt x="f5" y="f6"/>
                  </a:moveTo>
                  <a:cubicBezTo>
                    <a:pt x="f5" y="f7"/>
                    <a:pt x="f3" y="f8"/>
                    <a:pt x="f3" y="f4"/>
                  </a:cubicBezTo>
                  <a:cubicBezTo>
                    <a:pt x="f3" y="f9"/>
                    <a:pt x="f3" y="f10"/>
                    <a:pt x="f3" y="f11"/>
                  </a:cubicBezTo>
                  <a:cubicBezTo>
                    <a:pt x="f12" y="f13"/>
                    <a:pt x="f14" y="f15"/>
                    <a:pt x="f16" y="f2"/>
                  </a:cubicBezTo>
                  <a:cubicBezTo>
                    <a:pt x="f2" y="f17"/>
                    <a:pt x="f2" y="f18"/>
                    <a:pt x="f2" y="f19"/>
                  </a:cubicBezTo>
                  <a:cubicBezTo>
                    <a:pt x="f20" y="f21"/>
                    <a:pt x="f12" y="f9"/>
                    <a:pt x="f5" y="f6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  <p:sp>
          <p:nvSpPr>
            <p:cNvPr id="14" name="Freeform 22"/>
            <p:cNvSpPr/>
            <p:nvPr/>
          </p:nvSpPr>
          <p:spPr>
            <a:xfrm>
              <a:off x="650879" y="6883557"/>
              <a:ext cx="182880" cy="6861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2"/>
                <a:gd name="f4" fmla="val 135"/>
                <a:gd name="f5" fmla="val 7"/>
                <a:gd name="f6" fmla="val 18"/>
                <a:gd name="f7" fmla="val 5"/>
                <a:gd name="f8" fmla="val 12"/>
                <a:gd name="f9" fmla="val 2"/>
                <a:gd name="f10" fmla="val 6"/>
                <a:gd name="f11" fmla="val 3"/>
                <a:gd name="f12" fmla="val 16"/>
                <a:gd name="f13" fmla="val 32"/>
                <a:gd name="f14" fmla="val 48"/>
                <a:gd name="f15" fmla="val 13"/>
                <a:gd name="f16" fmla="val 53"/>
                <a:gd name="f17" fmla="val 14"/>
                <a:gd name="f18" fmla="val 57"/>
                <a:gd name="f19" fmla="val 62"/>
                <a:gd name="f20" fmla="val 27"/>
                <a:gd name="f21" fmla="val 86"/>
                <a:gd name="f22" fmla="val 39"/>
                <a:gd name="f23" fmla="val 111"/>
                <a:gd name="f24" fmla="val 51"/>
                <a:gd name="f25" fmla="val 41"/>
                <a:gd name="f26" fmla="val 109"/>
                <a:gd name="f27" fmla="val 83"/>
                <a:gd name="f28" fmla="val 24"/>
                <a:gd name="f29" fmla="val 56"/>
                <a:gd name="f30" fmla="val 43"/>
                <a:gd name="f31" fmla="val 31"/>
                <a:gd name="f32" fmla="*/ f0 1 52"/>
                <a:gd name="f33" fmla="*/ f1 1 135"/>
                <a:gd name="f34" fmla="+- f4 0 f2"/>
                <a:gd name="f35" fmla="+- f3 0 f2"/>
                <a:gd name="f36" fmla="*/ f35 1 52"/>
                <a:gd name="f37" fmla="*/ f34 1 135"/>
                <a:gd name="f38" fmla="*/ 0 1 f36"/>
                <a:gd name="f39" fmla="*/ f3 1 f36"/>
                <a:gd name="f40" fmla="*/ 0 1 f37"/>
                <a:gd name="f41" fmla="*/ f4 1 f37"/>
                <a:gd name="f42" fmla="*/ f38 f32 1"/>
                <a:gd name="f43" fmla="*/ f39 f32 1"/>
                <a:gd name="f44" fmla="*/ f41 f33 1"/>
                <a:gd name="f45" fmla="*/ f40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52" h="135">
                  <a:moveTo>
                    <a:pt x="f5" y="f6"/>
                  </a:moveTo>
                  <a:cubicBezTo>
                    <a:pt x="f7" y="f8"/>
                    <a:pt x="f9" y="f10"/>
                    <a:pt x="f2" y="f2"/>
                  </a:cubicBezTo>
                  <a:cubicBezTo>
                    <a:pt x="f11" y="f12"/>
                    <a:pt x="f5" y="f13"/>
                    <a:pt x="f8" y="f14"/>
                  </a:cubicBezTo>
                  <a:cubicBezTo>
                    <a:pt x="f15" y="f16"/>
                    <a:pt x="f17" y="f18"/>
                    <a:pt x="f12" y="f19"/>
                  </a:cubicBezTo>
                  <a:cubicBezTo>
                    <a:pt x="f20" y="f21"/>
                    <a:pt x="f22" y="f23"/>
                    <a:pt x="f24" y="f4"/>
                  </a:cubicBezTo>
                  <a:cubicBezTo>
                    <a:pt x="f3" y="f4"/>
                    <a:pt x="f3" y="f4"/>
                    <a:pt x="f3" y="f4"/>
                  </a:cubicBezTo>
                  <a:cubicBezTo>
                    <a:pt x="f25" y="f26"/>
                    <a:pt x="f13" y="f27"/>
                    <a:pt x="f28" y="f29"/>
                  </a:cubicBezTo>
                  <a:cubicBezTo>
                    <a:pt x="f6" y="f30"/>
                    <a:pt x="f15" y="f31"/>
                    <a:pt x="f5" y="f6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</p:grpSp>
      <p:grpSp>
        <p:nvGrpSpPr>
          <p:cNvPr id="15" name="Group 48"/>
          <p:cNvGrpSpPr/>
          <p:nvPr/>
        </p:nvGrpSpPr>
        <p:grpSpPr>
          <a:xfrm>
            <a:off x="22677" y="356"/>
            <a:ext cx="2152086" cy="7553885"/>
            <a:chOff x="22677" y="356"/>
            <a:chExt cx="2152086" cy="7553885"/>
          </a:xfrm>
        </p:grpSpPr>
        <p:sp>
          <p:nvSpPr>
            <p:cNvPr id="16" name="Freeform 27"/>
            <p:cNvSpPr/>
            <p:nvPr/>
          </p:nvSpPr>
          <p:spPr>
            <a:xfrm>
              <a:off x="22677" y="356"/>
              <a:ext cx="451439" cy="485135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3"/>
                <a:gd name="f4" fmla="val 920"/>
                <a:gd name="f5" fmla="val 7"/>
                <a:gd name="f6" fmla="val 210"/>
                <a:gd name="f7" fmla="val 11"/>
                <a:gd name="f8" fmla="val 288"/>
                <a:gd name="f9" fmla="val 17"/>
                <a:gd name="f10" fmla="val 367"/>
                <a:gd name="f11" fmla="val 26"/>
                <a:gd name="f12" fmla="val 445"/>
                <a:gd name="f13" fmla="val 34"/>
                <a:gd name="f14" fmla="val 523"/>
                <a:gd name="f15" fmla="val 44"/>
                <a:gd name="f16" fmla="val 601"/>
                <a:gd name="f17" fmla="val 57"/>
                <a:gd name="f18" fmla="val 679"/>
                <a:gd name="f19" fmla="val 69"/>
                <a:gd name="f20" fmla="val 757"/>
                <a:gd name="f21" fmla="val 84"/>
                <a:gd name="f22" fmla="val 834"/>
                <a:gd name="f23" fmla="val 101"/>
                <a:gd name="f24" fmla="val 911"/>
                <a:gd name="f25" fmla="val 102"/>
                <a:gd name="f26" fmla="val 914"/>
                <a:gd name="f27" fmla="val 917"/>
                <a:gd name="f28" fmla="val 905"/>
                <a:gd name="f29" fmla="val 100"/>
                <a:gd name="f30" fmla="val 889"/>
                <a:gd name="f31" fmla="val 99"/>
                <a:gd name="f32" fmla="val 874"/>
                <a:gd name="f33" fmla="val 871"/>
                <a:gd name="f34" fmla="val 868"/>
                <a:gd name="f35" fmla="val 866"/>
                <a:gd name="f36" fmla="val 85"/>
                <a:gd name="f37" fmla="val 803"/>
                <a:gd name="f38" fmla="val 73"/>
                <a:gd name="f39" fmla="val 741"/>
                <a:gd name="f40" fmla="val 63"/>
                <a:gd name="f41" fmla="val 678"/>
                <a:gd name="f42" fmla="val 50"/>
                <a:gd name="f43" fmla="val 600"/>
                <a:gd name="f44" fmla="val 39"/>
                <a:gd name="f45" fmla="val 30"/>
                <a:gd name="f46" fmla="val 444"/>
                <a:gd name="f47" fmla="val 21"/>
                <a:gd name="f48" fmla="val 366"/>
                <a:gd name="f49" fmla="val 14"/>
                <a:gd name="f50" fmla="val 9"/>
                <a:gd name="f51" fmla="val 209"/>
                <a:gd name="f52" fmla="val 170"/>
                <a:gd name="f53" fmla="val 5"/>
                <a:gd name="f54" fmla="val 131"/>
                <a:gd name="f55" fmla="val 3"/>
                <a:gd name="f56" fmla="val 92"/>
                <a:gd name="f57" fmla="val 2"/>
                <a:gd name="f58" fmla="val 61"/>
                <a:gd name="f59" fmla="val 1"/>
                <a:gd name="f60" fmla="val 31"/>
                <a:gd name="f61" fmla="val 4"/>
                <a:gd name="f62" fmla="*/ f0 1 103"/>
                <a:gd name="f63" fmla="*/ f1 1 920"/>
                <a:gd name="f64" fmla="+- f4 0 f2"/>
                <a:gd name="f65" fmla="+- f3 0 f2"/>
                <a:gd name="f66" fmla="*/ f65 1 103"/>
                <a:gd name="f67" fmla="*/ f64 1 920"/>
                <a:gd name="f68" fmla="*/ 0 1 f66"/>
                <a:gd name="f69" fmla="*/ f3 1 f66"/>
                <a:gd name="f70" fmla="*/ 0 1 f67"/>
                <a:gd name="f71" fmla="*/ f4 1 f67"/>
                <a:gd name="f72" fmla="*/ f68 f62 1"/>
                <a:gd name="f73" fmla="*/ f69 f62 1"/>
                <a:gd name="f74" fmla="*/ f71 f63 1"/>
                <a:gd name="f75" fmla="*/ f70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2" t="f75" r="f73" b="f74"/>
              <a:pathLst>
                <a:path w="103" h="920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3" y="f27"/>
                    <a:pt x="f3" y="f4"/>
                  </a:cubicBezTo>
                  <a:cubicBezTo>
                    <a:pt x="f25" y="f28"/>
                    <a:pt x="f29" y="f30"/>
                    <a:pt x="f31" y="f32"/>
                  </a:cubicBezTo>
                  <a:cubicBezTo>
                    <a:pt x="f31" y="f33"/>
                    <a:pt x="f31" y="f34"/>
                    <a:pt x="f31" y="f35"/>
                  </a:cubicBezTo>
                  <a:cubicBezTo>
                    <a:pt x="f36" y="f37"/>
                    <a:pt x="f38" y="f39"/>
                    <a:pt x="f40" y="f41"/>
                  </a:cubicBezTo>
                  <a:cubicBezTo>
                    <a:pt x="f42" y="f43"/>
                    <a:pt x="f44" y="f14"/>
                    <a:pt x="f45" y="f46"/>
                  </a:cubicBezTo>
                  <a:cubicBezTo>
                    <a:pt x="f47" y="f48"/>
                    <a:pt x="f49" y="f8"/>
                    <a:pt x="f50" y="f51"/>
                  </a:cubicBezTo>
                  <a:cubicBezTo>
                    <a:pt x="f5" y="f52"/>
                    <a:pt x="f53" y="f54"/>
                    <a:pt x="f55" y="f56"/>
                  </a:cubicBezTo>
                  <a:cubicBezTo>
                    <a:pt x="f57" y="f58"/>
                    <a:pt x="f59" y="f60"/>
                    <a:pt x="f59" y="f2"/>
                  </a:cubicBezTo>
                  <a:cubicBezTo>
                    <a:pt x="f2" y="f2"/>
                    <a:pt x="f2" y="f2"/>
                    <a:pt x="f2" y="f2"/>
                  </a:cubicBezTo>
                  <a:cubicBezTo>
                    <a:pt x="f2" y="f60"/>
                    <a:pt x="f59" y="f58"/>
                    <a:pt x="f59" y="f56"/>
                  </a:cubicBezTo>
                  <a:cubicBezTo>
                    <a:pt x="f55" y="f54"/>
                    <a:pt x="f61" y="f52"/>
                    <a:pt x="f5" y="f6"/>
                  </a:cubicBezTo>
                  <a:close/>
                </a:path>
              </a:pathLst>
            </a:custGeom>
            <a:solidFill>
              <a:srgbClr val="766F54"/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  <p:sp>
          <p:nvSpPr>
            <p:cNvPr id="17" name="Freeform 28"/>
            <p:cNvSpPr/>
            <p:nvPr/>
          </p:nvSpPr>
          <p:spPr>
            <a:xfrm>
              <a:off x="500039" y="4758116"/>
              <a:ext cx="386635" cy="17423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8"/>
                <a:gd name="f4" fmla="val 330"/>
                <a:gd name="f5" fmla="val 53"/>
                <a:gd name="f6" fmla="val 229"/>
                <a:gd name="f7" fmla="val 64"/>
                <a:gd name="f8" fmla="val 263"/>
                <a:gd name="f9" fmla="val 75"/>
                <a:gd name="f10" fmla="val 297"/>
                <a:gd name="f11" fmla="val 323"/>
                <a:gd name="f12" fmla="val 315"/>
                <a:gd name="f13" fmla="val 308"/>
                <a:gd name="f14" fmla="val 307"/>
                <a:gd name="f15" fmla="val 305"/>
                <a:gd name="f16" fmla="val 304"/>
                <a:gd name="f17" fmla="val 79"/>
                <a:gd name="f18" fmla="val 278"/>
                <a:gd name="f19" fmla="val 70"/>
                <a:gd name="f20" fmla="val 252"/>
                <a:gd name="f21" fmla="val 62"/>
                <a:gd name="f22" fmla="val 226"/>
                <a:gd name="f23" fmla="val 38"/>
                <a:gd name="f24" fmla="val 152"/>
                <a:gd name="f25" fmla="val 17"/>
                <a:gd name="f26" fmla="val 76"/>
                <a:gd name="f27" fmla="val 2"/>
                <a:gd name="f28" fmla="val 21"/>
                <a:gd name="f29" fmla="val 4"/>
                <a:gd name="f30" fmla="val 42"/>
                <a:gd name="f31" fmla="val 7"/>
                <a:gd name="f32" fmla="val 63"/>
                <a:gd name="f33" fmla="val 119"/>
                <a:gd name="f34" fmla="val 36"/>
                <a:gd name="f35" fmla="val 174"/>
                <a:gd name="f36" fmla="*/ f0 1 88"/>
                <a:gd name="f37" fmla="*/ f1 1 330"/>
                <a:gd name="f38" fmla="+- f4 0 f2"/>
                <a:gd name="f39" fmla="+- f3 0 f2"/>
                <a:gd name="f40" fmla="*/ f39 1 88"/>
                <a:gd name="f41" fmla="*/ f38 1 330"/>
                <a:gd name="f42" fmla="*/ 0 1 f40"/>
                <a:gd name="f43" fmla="*/ f3 1 f40"/>
                <a:gd name="f44" fmla="*/ 0 1 f41"/>
                <a:gd name="f45" fmla="*/ f4 1 f41"/>
                <a:gd name="f46" fmla="*/ f42 f36 1"/>
                <a:gd name="f47" fmla="*/ f43 f36 1"/>
                <a:gd name="f48" fmla="*/ f45 f37 1"/>
                <a:gd name="f49" fmla="*/ f44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88" h="330">
                  <a:moveTo>
                    <a:pt x="f5" y="f6"/>
                  </a:moveTo>
                  <a:cubicBezTo>
                    <a:pt x="f7" y="f8"/>
                    <a:pt x="f9" y="f10"/>
                    <a:pt x="f3" y="f4"/>
                  </a:cubicBezTo>
                  <a:cubicBezTo>
                    <a:pt x="f3" y="f11"/>
                    <a:pt x="f3" y="f12"/>
                    <a:pt x="f3" y="f13"/>
                  </a:cubicBezTo>
                  <a:cubicBezTo>
                    <a:pt x="f3" y="f14"/>
                    <a:pt x="f3" y="f15"/>
                    <a:pt x="f3" y="f16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4"/>
                    <a:pt x="f25" y="f26"/>
                    <a:pt x="f2" y="f2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28" y="f33"/>
                    <a:pt x="f34" y="f35"/>
                    <a:pt x="f5" y="f6"/>
                  </a:cubicBezTo>
                  <a:close/>
                </a:path>
              </a:pathLst>
            </a:custGeom>
            <a:solidFill>
              <a:srgbClr val="766F54"/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  <p:sp>
          <p:nvSpPr>
            <p:cNvPr id="18" name="Freeform 29"/>
            <p:cNvSpPr/>
            <p:nvPr/>
          </p:nvSpPr>
          <p:spPr>
            <a:xfrm>
              <a:off x="916557" y="6462357"/>
              <a:ext cx="393841" cy="1091875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90"/>
                <a:gd name="f5" fmla="val 207"/>
                <a:gd name="f6" fmla="val 6"/>
                <a:gd name="f7" fmla="val 15"/>
                <a:gd name="f8" fmla="val 4"/>
                <a:gd name="f9" fmla="val 10"/>
                <a:gd name="f10" fmla="val 2"/>
                <a:gd name="f11" fmla="val 5"/>
                <a:gd name="f12" fmla="val 9"/>
                <a:gd name="f13" fmla="val 19"/>
                <a:gd name="f14" fmla="val 1"/>
                <a:gd name="f15" fmla="val 29"/>
                <a:gd name="f16" fmla="val 14"/>
                <a:gd name="f17" fmla="val 62"/>
                <a:gd name="f18" fmla="val 27"/>
                <a:gd name="f19" fmla="val 95"/>
                <a:gd name="f20" fmla="val 42"/>
                <a:gd name="f21" fmla="val 127"/>
                <a:gd name="f22" fmla="val 54"/>
                <a:gd name="f23" fmla="val 154"/>
                <a:gd name="f24" fmla="val 67"/>
                <a:gd name="f25" fmla="val 181"/>
                <a:gd name="f26" fmla="val 80"/>
                <a:gd name="f27" fmla="val 76"/>
                <a:gd name="f28" fmla="val 63"/>
                <a:gd name="f29" fmla="val 152"/>
                <a:gd name="f30" fmla="val 50"/>
                <a:gd name="f31" fmla="val 123"/>
                <a:gd name="f32" fmla="val 34"/>
                <a:gd name="f33" fmla="val 88"/>
                <a:gd name="f34" fmla="val 20"/>
                <a:gd name="f35" fmla="val 51"/>
                <a:gd name="f36" fmla="*/ f1 1 90"/>
                <a:gd name="f37" fmla="*/ f2 1 207"/>
                <a:gd name="f38" fmla="+- f5 0 f3"/>
                <a:gd name="f39" fmla="+- f4 0 f3"/>
                <a:gd name="f40" fmla="*/ f39 1 90"/>
                <a:gd name="f41" fmla="*/ f38 1 207"/>
                <a:gd name="f42" fmla="*/ 0 1 f40"/>
                <a:gd name="f43" fmla="*/ f4 1 f40"/>
                <a:gd name="f44" fmla="*/ 0 1 f41"/>
                <a:gd name="f45" fmla="*/ f5 1 f41"/>
                <a:gd name="f46" fmla="*/ f42 f36 1"/>
                <a:gd name="f47" fmla="*/ f43 f36 1"/>
                <a:gd name="f48" fmla="*/ f45 f37 1"/>
                <a:gd name="f49" fmla="*/ f44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90" h="207">
                  <a:moveTo>
                    <a:pt x="f6" y="f7"/>
                  </a:moveTo>
                  <a:cubicBezTo>
                    <a:pt x="f8" y="f9"/>
                    <a:pt x="f10" y="f11"/>
                    <a:pt x="f3" y="f3"/>
                  </a:cubicBezTo>
                  <a:cubicBezTo>
                    <a:pt x="f3" y="f12"/>
                    <a:pt x="f3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5"/>
                  </a:cubicBezTo>
                  <a:cubicBezTo>
                    <a:pt x="f4" y="f5"/>
                    <a:pt x="f4" y="f5"/>
                    <a:pt x="f4" y="f5"/>
                  </a:cubicBezTo>
                  <a:cubicBezTo>
                    <a:pt x="f27" y="f0"/>
                    <a:pt x="f28" y="f29"/>
                    <a:pt x="f30" y="f31"/>
                  </a:cubicBezTo>
                  <a:cubicBezTo>
                    <a:pt x="f32" y="f33"/>
                    <a:pt x="f34" y="f35"/>
                    <a:pt x="f6" y="f7"/>
                  </a:cubicBezTo>
                  <a:close/>
                </a:path>
              </a:pathLst>
            </a:custGeom>
            <a:solidFill>
              <a:srgbClr val="766F54"/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  <p:sp>
          <p:nvSpPr>
            <p:cNvPr id="19" name="Freeform 30"/>
            <p:cNvSpPr/>
            <p:nvPr/>
          </p:nvSpPr>
          <p:spPr>
            <a:xfrm>
              <a:off x="474116" y="4811042"/>
              <a:ext cx="503998" cy="246456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5"/>
                <a:gd name="f4" fmla="val 467"/>
                <a:gd name="f5" fmla="val 101"/>
                <a:gd name="f6" fmla="val 409"/>
                <a:gd name="f7" fmla="val 93"/>
                <a:gd name="f8" fmla="val 388"/>
                <a:gd name="f9" fmla="val 85"/>
                <a:gd name="f10" fmla="val 366"/>
                <a:gd name="f11" fmla="val 78"/>
                <a:gd name="f12" fmla="val 344"/>
                <a:gd name="f13" fmla="val 57"/>
                <a:gd name="f14" fmla="val 281"/>
                <a:gd name="f15" fmla="val 41"/>
                <a:gd name="f16" fmla="val 216"/>
                <a:gd name="f17" fmla="val 29"/>
                <a:gd name="f18" fmla="val 151"/>
                <a:gd name="f19" fmla="val 22"/>
                <a:gd name="f20" fmla="val 119"/>
                <a:gd name="f21" fmla="val 17"/>
                <a:gd name="f22" fmla="val 86"/>
                <a:gd name="f23" fmla="val 13"/>
                <a:gd name="f24" fmla="val 53"/>
                <a:gd name="f25" fmla="val 9"/>
                <a:gd name="f26" fmla="val 35"/>
                <a:gd name="f27" fmla="val 4"/>
                <a:gd name="f28" fmla="val 18"/>
                <a:gd name="f29" fmla="val 5"/>
                <a:gd name="f30" fmla="val 51"/>
                <a:gd name="f31" fmla="val 12"/>
                <a:gd name="f32" fmla="val 102"/>
                <a:gd name="f33" fmla="val 21"/>
                <a:gd name="f34" fmla="val 152"/>
                <a:gd name="f35" fmla="val 33"/>
                <a:gd name="f36" fmla="val 218"/>
                <a:gd name="f37" fmla="val 49"/>
                <a:gd name="f38" fmla="val 283"/>
                <a:gd name="f39" fmla="val 69"/>
                <a:gd name="f40" fmla="val 347"/>
                <a:gd name="f41" fmla="val 79"/>
                <a:gd name="f42" fmla="val 378"/>
                <a:gd name="f43" fmla="val 90"/>
                <a:gd name="f44" fmla="val 410"/>
                <a:gd name="f45" fmla="val 103"/>
                <a:gd name="f46" fmla="val 441"/>
                <a:gd name="f47" fmla="val 107"/>
                <a:gd name="f48" fmla="val 449"/>
                <a:gd name="f49" fmla="val 111"/>
                <a:gd name="f50" fmla="val 458"/>
                <a:gd name="f51" fmla="val 114"/>
                <a:gd name="f52" fmla="val 464"/>
                <a:gd name="f53" fmla="val 113"/>
                <a:gd name="f54" fmla="val 461"/>
                <a:gd name="f55" fmla="val 112"/>
                <a:gd name="f56" fmla="val 108"/>
                <a:gd name="f57" fmla="val 442"/>
                <a:gd name="f58" fmla="val 104"/>
                <a:gd name="f59" fmla="val 425"/>
                <a:gd name="f60" fmla="*/ f0 1 115"/>
                <a:gd name="f61" fmla="*/ f1 1 467"/>
                <a:gd name="f62" fmla="+- f4 0 f2"/>
                <a:gd name="f63" fmla="+- f3 0 f2"/>
                <a:gd name="f64" fmla="*/ f63 1 115"/>
                <a:gd name="f65" fmla="*/ f62 1 467"/>
                <a:gd name="f66" fmla="*/ 0 1 f64"/>
                <a:gd name="f67" fmla="*/ f3 1 f64"/>
                <a:gd name="f68" fmla="*/ 0 1 f65"/>
                <a:gd name="f69" fmla="*/ f4 1 f65"/>
                <a:gd name="f70" fmla="*/ f66 f60 1"/>
                <a:gd name="f71" fmla="*/ f67 f60 1"/>
                <a:gd name="f72" fmla="*/ f69 f61 1"/>
                <a:gd name="f73" fmla="*/ f68 f6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0" t="f73" r="f71" b="f72"/>
              <a:pathLst>
                <a:path w="115" h="467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" y="f2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35" y="f36"/>
                    <a:pt x="f37" y="f38"/>
                    <a:pt x="f39" y="f40"/>
                  </a:cubicBezTo>
                  <a:cubicBezTo>
                    <a:pt x="f41" y="f42"/>
                    <a:pt x="f43" y="f44"/>
                    <a:pt x="f45" y="f46"/>
                  </a:cubicBezTo>
                  <a:cubicBezTo>
                    <a:pt x="f47" y="f48"/>
                    <a:pt x="f49" y="f50"/>
                    <a:pt x="f3" y="f4"/>
                  </a:cubicBezTo>
                  <a:cubicBezTo>
                    <a:pt x="f51" y="f52"/>
                    <a:pt x="f53" y="f54"/>
                    <a:pt x="f55" y="f50"/>
                  </a:cubicBezTo>
                  <a:cubicBezTo>
                    <a:pt x="f56" y="f57"/>
                    <a:pt x="f58" y="f59"/>
                    <a:pt x="f5" y="f6"/>
                  </a:cubicBezTo>
                  <a:close/>
                </a:path>
              </a:pathLst>
            </a:custGeom>
            <a:solidFill>
              <a:srgbClr val="766F54"/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  <p:sp>
          <p:nvSpPr>
            <p:cNvPr id="20" name="Freeform 31"/>
            <p:cNvSpPr/>
            <p:nvPr/>
          </p:nvSpPr>
          <p:spPr>
            <a:xfrm>
              <a:off x="424802" y="1421279"/>
              <a:ext cx="159123" cy="333683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6"/>
                <a:gd name="f4" fmla="val 633"/>
                <a:gd name="f5" fmla="val 17"/>
                <a:gd name="f6" fmla="val 15"/>
                <a:gd name="f7" fmla="val 621"/>
                <a:gd name="f8" fmla="val 14"/>
                <a:gd name="f9" fmla="val 609"/>
                <a:gd name="f10" fmla="val 13"/>
                <a:gd name="f11" fmla="val 597"/>
                <a:gd name="f12" fmla="val 8"/>
                <a:gd name="f13" fmla="val 530"/>
                <a:gd name="f14" fmla="val 5"/>
                <a:gd name="f15" fmla="val 464"/>
                <a:gd name="f16" fmla="val 398"/>
                <a:gd name="f17" fmla="val 331"/>
                <a:gd name="f18" fmla="val 265"/>
                <a:gd name="f19" fmla="val 198"/>
                <a:gd name="f20" fmla="val 165"/>
                <a:gd name="f21" fmla="val 18"/>
                <a:gd name="f22" fmla="val 132"/>
                <a:gd name="f23" fmla="val 22"/>
                <a:gd name="f24" fmla="val 99"/>
                <a:gd name="f25" fmla="val 26"/>
                <a:gd name="f26" fmla="val 66"/>
                <a:gd name="f27" fmla="val 30"/>
                <a:gd name="f28" fmla="val 33"/>
                <a:gd name="f29" fmla="val 35"/>
                <a:gd name="f30" fmla="val 29"/>
                <a:gd name="f31" fmla="val 24"/>
                <a:gd name="f32" fmla="val 20"/>
                <a:gd name="f33" fmla="val 16"/>
                <a:gd name="f34" fmla="val 10"/>
                <a:gd name="f35" fmla="val 4"/>
                <a:gd name="f36" fmla="val 264"/>
                <a:gd name="f37" fmla="val 1"/>
                <a:gd name="f38" fmla="val 461"/>
                <a:gd name="f39" fmla="val 2"/>
                <a:gd name="f40" fmla="val 525"/>
                <a:gd name="f41" fmla="val 7"/>
                <a:gd name="f42" fmla="val 589"/>
                <a:gd name="f43" fmla="val 603"/>
                <a:gd name="f44" fmla="val 618"/>
                <a:gd name="f45" fmla="val 632"/>
                <a:gd name="f46" fmla="*/ f0 1 36"/>
                <a:gd name="f47" fmla="*/ f1 1 633"/>
                <a:gd name="f48" fmla="+- f4 0 f2"/>
                <a:gd name="f49" fmla="+- f3 0 f2"/>
                <a:gd name="f50" fmla="*/ f49 1 36"/>
                <a:gd name="f51" fmla="*/ f48 1 633"/>
                <a:gd name="f52" fmla="*/ 0 1 f50"/>
                <a:gd name="f53" fmla="*/ f3 1 f50"/>
                <a:gd name="f54" fmla="*/ 0 1 f51"/>
                <a:gd name="f55" fmla="*/ f4 1 f51"/>
                <a:gd name="f56" fmla="*/ f52 f46 1"/>
                <a:gd name="f57" fmla="*/ f53 f46 1"/>
                <a:gd name="f58" fmla="*/ f55 f47 1"/>
                <a:gd name="f59" fmla="*/ f54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36" h="633">
                  <a:moveTo>
                    <a:pt x="f5" y="f4"/>
                  </a:moveTo>
                  <a:cubicBezTo>
                    <a:pt x="f6" y="f7"/>
                    <a:pt x="f8" y="f9"/>
                    <a:pt x="f10" y="f11"/>
                  </a:cubicBezTo>
                  <a:cubicBezTo>
                    <a:pt x="f12" y="f13"/>
                    <a:pt x="f14" y="f15"/>
                    <a:pt x="f14" y="f16"/>
                  </a:cubicBezTo>
                  <a:cubicBezTo>
                    <a:pt x="f14" y="f17"/>
                    <a:pt x="f12" y="f18"/>
                    <a:pt x="f10" y="f19"/>
                  </a:cubicBezTo>
                  <a:cubicBezTo>
                    <a:pt x="f6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3" y="f2"/>
                  </a:cubicBezTo>
                  <a:cubicBezTo>
                    <a:pt x="f29" y="f2"/>
                    <a:pt x="f29" y="f2"/>
                    <a:pt x="f29" y="f2"/>
                  </a:cubicBezTo>
                  <a:cubicBezTo>
                    <a:pt x="f30" y="f28"/>
                    <a:pt x="f31" y="f26"/>
                    <a:pt x="f32" y="f24"/>
                  </a:cubicBezTo>
                  <a:cubicBezTo>
                    <a:pt x="f33" y="f22"/>
                    <a:pt x="f10" y="f20"/>
                    <a:pt x="f34" y="f19"/>
                  </a:cubicBezTo>
                  <a:cubicBezTo>
                    <a:pt x="f35" y="f36"/>
                    <a:pt x="f37" y="f17"/>
                    <a:pt x="f37" y="f16"/>
                  </a:cubicBezTo>
                  <a:cubicBezTo>
                    <a:pt x="f2" y="f38"/>
                    <a:pt x="f39" y="f40"/>
                    <a:pt x="f41" y="f42"/>
                  </a:cubicBezTo>
                  <a:cubicBezTo>
                    <a:pt x="f34" y="f43"/>
                    <a:pt x="f10" y="f44"/>
                    <a:pt x="f33" y="f45"/>
                  </a:cubicBezTo>
                  <a:cubicBezTo>
                    <a:pt x="f33" y="f45"/>
                    <a:pt x="f5" y="f4"/>
                    <a:pt x="f5" y="f4"/>
                  </a:cubicBezTo>
                  <a:close/>
                </a:path>
              </a:pathLst>
            </a:custGeom>
            <a:solidFill>
              <a:srgbClr val="766F54"/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  <p:sp>
          <p:nvSpPr>
            <p:cNvPr id="21" name="Freeform 32"/>
            <p:cNvSpPr/>
            <p:nvPr/>
          </p:nvSpPr>
          <p:spPr>
            <a:xfrm>
              <a:off x="1013036" y="7243922"/>
              <a:ext cx="122401" cy="31031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"/>
                <a:gd name="f4" fmla="val 59"/>
                <a:gd name="f5" fmla="val 22"/>
                <a:gd name="f6" fmla="val 18"/>
                <a:gd name="f7" fmla="val 40"/>
                <a:gd name="f8" fmla="val 9"/>
                <a:gd name="f9" fmla="val 20"/>
                <a:gd name="f10" fmla="val 6"/>
                <a:gd name="f11" fmla="val 13"/>
                <a:gd name="f12" fmla="*/ f0 1 28"/>
                <a:gd name="f13" fmla="*/ f1 1 59"/>
                <a:gd name="f14" fmla="+- f4 0 f2"/>
                <a:gd name="f15" fmla="+- f3 0 f2"/>
                <a:gd name="f16" fmla="*/ f15 1 28"/>
                <a:gd name="f17" fmla="*/ f14 1 59"/>
                <a:gd name="f18" fmla="*/ 0 1 f16"/>
                <a:gd name="f19" fmla="*/ f3 1 f16"/>
                <a:gd name="f20" fmla="*/ 0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8" h="59">
                  <a:moveTo>
                    <a:pt x="f5" y="f4"/>
                  </a:moveTo>
                  <a:cubicBezTo>
                    <a:pt x="f3" y="f4"/>
                    <a:pt x="f3" y="f4"/>
                    <a:pt x="f3" y="f4"/>
                  </a:cubicBezTo>
                  <a:cubicBezTo>
                    <a:pt x="f6" y="f7"/>
                    <a:pt x="f8" y="f9"/>
                    <a:pt x="f2" y="f2"/>
                  </a:cubicBezTo>
                  <a:cubicBezTo>
                    <a:pt x="f10" y="f9"/>
                    <a:pt x="f11" y="f7"/>
                    <a:pt x="f5" y="f4"/>
                  </a:cubicBezTo>
                  <a:close/>
                </a:path>
              </a:pathLst>
            </a:custGeom>
            <a:solidFill>
              <a:srgbClr val="766F54"/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  <p:sp>
          <p:nvSpPr>
            <p:cNvPr id="22" name="Freeform 33"/>
            <p:cNvSpPr/>
            <p:nvPr/>
          </p:nvSpPr>
          <p:spPr>
            <a:xfrm>
              <a:off x="456477" y="4527715"/>
              <a:ext cx="75236" cy="56376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"/>
                <a:gd name="f4" fmla="val 107"/>
                <a:gd name="f5" fmla="val 4"/>
                <a:gd name="f6" fmla="val 54"/>
                <a:gd name="f7" fmla="val 8"/>
                <a:gd name="f8" fmla="val 72"/>
                <a:gd name="f9" fmla="val 13"/>
                <a:gd name="f10" fmla="val 89"/>
                <a:gd name="f11" fmla="val 14"/>
                <a:gd name="f12" fmla="val 86"/>
                <a:gd name="f13" fmla="val 12"/>
                <a:gd name="f14" fmla="val 65"/>
                <a:gd name="f15" fmla="val 10"/>
                <a:gd name="f16" fmla="val 44"/>
                <a:gd name="f17" fmla="val 9"/>
                <a:gd name="f18" fmla="val 43"/>
                <a:gd name="f19" fmla="val 6"/>
                <a:gd name="f20" fmla="val 29"/>
                <a:gd name="f21" fmla="val 3"/>
                <a:gd name="f22" fmla="val 2"/>
                <a:gd name="f23" fmla="val 5"/>
                <a:gd name="f24" fmla="val 1"/>
                <a:gd name="f25" fmla="val 23"/>
                <a:gd name="f26" fmla="val 39"/>
                <a:gd name="f27" fmla="*/ f0 1 17"/>
                <a:gd name="f28" fmla="*/ f1 1 107"/>
                <a:gd name="f29" fmla="+- f4 0 f2"/>
                <a:gd name="f30" fmla="+- f3 0 f2"/>
                <a:gd name="f31" fmla="*/ f30 1 17"/>
                <a:gd name="f32" fmla="*/ f29 1 107"/>
                <a:gd name="f33" fmla="*/ 0 1 f31"/>
                <a:gd name="f34" fmla="*/ f3 1 f31"/>
                <a:gd name="f35" fmla="*/ 0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17" h="107">
                  <a:moveTo>
                    <a:pt x="f5" y="f6"/>
                  </a:moveTo>
                  <a:cubicBezTo>
                    <a:pt x="f7" y="f8"/>
                    <a:pt x="f9" y="f10"/>
                    <a:pt x="f3" y="f4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5" y="f16"/>
                    <a:pt x="f17" y="f18"/>
                    <a:pt x="f17" y="f18"/>
                  </a:cubicBezTo>
                  <a:cubicBezTo>
                    <a:pt x="f19" y="f20"/>
                    <a:pt x="f21" y="f11"/>
                    <a:pt x="f2" y="f2"/>
                  </a:cubicBezTo>
                  <a:cubicBezTo>
                    <a:pt x="f2" y="f22"/>
                    <a:pt x="f2" y="f23"/>
                    <a:pt x="f2" y="f7"/>
                  </a:cubicBezTo>
                  <a:cubicBezTo>
                    <a:pt x="f24" y="f25"/>
                    <a:pt x="f21" y="f26"/>
                    <a:pt x="f5" y="f6"/>
                  </a:cubicBezTo>
                  <a:close/>
                </a:path>
              </a:pathLst>
            </a:custGeom>
            <a:solidFill>
              <a:srgbClr val="766F54"/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  <p:sp>
          <p:nvSpPr>
            <p:cNvPr id="23" name="Freeform 34"/>
            <p:cNvSpPr/>
            <p:nvPr/>
          </p:nvSpPr>
          <p:spPr>
            <a:xfrm>
              <a:off x="887041" y="3467523"/>
              <a:ext cx="1287722" cy="29948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4"/>
                <a:gd name="f4" fmla="val 568"/>
                <a:gd name="f5" fmla="val 8"/>
                <a:gd name="f6" fmla="val 553"/>
                <a:gd name="f7" fmla="val 9"/>
                <a:gd name="f8" fmla="val 501"/>
                <a:gd name="f9" fmla="val 19"/>
                <a:gd name="f10" fmla="val 448"/>
                <a:gd name="f11" fmla="val 35"/>
                <a:gd name="f12" fmla="val 397"/>
                <a:gd name="f13" fmla="val 51"/>
                <a:gd name="f14" fmla="val 347"/>
                <a:gd name="f15" fmla="val 73"/>
                <a:gd name="f16" fmla="val 298"/>
                <a:gd name="f17" fmla="val 99"/>
                <a:gd name="f18" fmla="val 252"/>
                <a:gd name="f19" fmla="val 124"/>
                <a:gd name="f20" fmla="val 205"/>
                <a:gd name="f21" fmla="val 154"/>
                <a:gd name="f22" fmla="val 161"/>
                <a:gd name="f23" fmla="val 187"/>
                <a:gd name="f24" fmla="val 119"/>
                <a:gd name="f25" fmla="val 203"/>
                <a:gd name="f26" fmla="val 98"/>
                <a:gd name="f27" fmla="val 220"/>
                <a:gd name="f28" fmla="val 77"/>
                <a:gd name="f29" fmla="val 238"/>
                <a:gd name="f30" fmla="val 58"/>
                <a:gd name="f31" fmla="val 247"/>
                <a:gd name="f32" fmla="val 48"/>
                <a:gd name="f33" fmla="val 256"/>
                <a:gd name="f34" fmla="val 38"/>
                <a:gd name="f35" fmla="val 265"/>
                <a:gd name="f36" fmla="val 28"/>
                <a:gd name="f37" fmla="val 274"/>
                <a:gd name="f38" fmla="val 284"/>
                <a:gd name="f39" fmla="val 293"/>
                <a:gd name="f40" fmla="val 283"/>
                <a:gd name="f41" fmla="val 273"/>
                <a:gd name="f42" fmla="val 18"/>
                <a:gd name="f43" fmla="val 264"/>
                <a:gd name="f44" fmla="val 27"/>
                <a:gd name="f45" fmla="val 255"/>
                <a:gd name="f46" fmla="val 37"/>
                <a:gd name="f47" fmla="val 246"/>
                <a:gd name="f48" fmla="val 47"/>
                <a:gd name="f49" fmla="val 237"/>
                <a:gd name="f50" fmla="val 56"/>
                <a:gd name="f51" fmla="val 218"/>
                <a:gd name="f52" fmla="val 76"/>
                <a:gd name="f53" fmla="val 201"/>
                <a:gd name="f54" fmla="val 96"/>
                <a:gd name="f55" fmla="val 185"/>
                <a:gd name="f56" fmla="val 117"/>
                <a:gd name="f57" fmla="val 151"/>
                <a:gd name="f58" fmla="val 159"/>
                <a:gd name="f59" fmla="val 121"/>
                <a:gd name="f60" fmla="val 95"/>
                <a:gd name="f61" fmla="val 249"/>
                <a:gd name="f62" fmla="val 68"/>
                <a:gd name="f63" fmla="val 296"/>
                <a:gd name="f64" fmla="val 46"/>
                <a:gd name="f65" fmla="val 345"/>
                <a:gd name="f66" fmla="val 30"/>
                <a:gd name="f67" fmla="val 396"/>
                <a:gd name="f68" fmla="val 13"/>
                <a:gd name="f69" fmla="val 445"/>
                <a:gd name="f70" fmla="val 3"/>
                <a:gd name="f71" fmla="val 497"/>
                <a:gd name="f72" fmla="val 549"/>
                <a:gd name="f73" fmla="val 555"/>
                <a:gd name="f74" fmla="val 5"/>
                <a:gd name="f75" fmla="val 561"/>
                <a:gd name="f76" fmla="val 7"/>
                <a:gd name="f77" fmla="val 563"/>
                <a:gd name="f78" fmla="val 558"/>
                <a:gd name="f79" fmla="*/ f0 1 294"/>
                <a:gd name="f80" fmla="*/ f1 1 568"/>
                <a:gd name="f81" fmla="+- f4 0 f2"/>
                <a:gd name="f82" fmla="+- f3 0 f2"/>
                <a:gd name="f83" fmla="*/ f82 1 294"/>
                <a:gd name="f84" fmla="*/ f81 1 568"/>
                <a:gd name="f85" fmla="*/ 0 1 f83"/>
                <a:gd name="f86" fmla="*/ f3 1 f83"/>
                <a:gd name="f87" fmla="*/ 0 1 f84"/>
                <a:gd name="f88" fmla="*/ f4 1 f84"/>
                <a:gd name="f89" fmla="*/ f85 f79 1"/>
                <a:gd name="f90" fmla="*/ f86 f79 1"/>
                <a:gd name="f91" fmla="*/ f88 f80 1"/>
                <a:gd name="f92" fmla="*/ f87 f8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9" t="f92" r="f90" b="f91"/>
              <a:pathLst>
                <a:path w="294" h="568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9"/>
                    <a:pt x="f38" y="f7"/>
                    <a:pt x="f3" y="f2"/>
                  </a:cubicBezTo>
                  <a:cubicBezTo>
                    <a:pt x="f39" y="f2"/>
                    <a:pt x="f39" y="f2"/>
                    <a:pt x="f39" y="f2"/>
                  </a:cubicBezTo>
                  <a:cubicBezTo>
                    <a:pt x="f40" y="f7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53" y="f54"/>
                    <a:pt x="f55" y="f56"/>
                  </a:cubicBezTo>
                  <a:cubicBezTo>
                    <a:pt x="f57" y="f58"/>
                    <a:pt x="f59" y="f25"/>
                    <a:pt x="f60" y="f61"/>
                  </a:cubicBezTo>
                  <a:cubicBezTo>
                    <a:pt x="f62" y="f63"/>
                    <a:pt x="f64" y="f65"/>
                    <a:pt x="f66" y="f67"/>
                  </a:cubicBezTo>
                  <a:cubicBezTo>
                    <a:pt x="f68" y="f69"/>
                    <a:pt x="f70" y="f71"/>
                    <a:pt x="f2" y="f72"/>
                  </a:cubicBezTo>
                  <a:cubicBezTo>
                    <a:pt x="f70" y="f73"/>
                    <a:pt x="f74" y="f75"/>
                    <a:pt x="f76" y="f4"/>
                  </a:cubicBezTo>
                  <a:cubicBezTo>
                    <a:pt x="f76" y="f77"/>
                    <a:pt x="f76" y="f78"/>
                    <a:pt x="f5" y="f6"/>
                  </a:cubicBezTo>
                  <a:close/>
                </a:path>
              </a:pathLst>
            </a:custGeom>
            <a:solidFill>
              <a:srgbClr val="766F54"/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  <p:sp>
          <p:nvSpPr>
            <p:cNvPr id="24" name="Freeform 35"/>
            <p:cNvSpPr/>
            <p:nvPr/>
          </p:nvSpPr>
          <p:spPr>
            <a:xfrm>
              <a:off x="977758" y="7275597"/>
              <a:ext cx="110157" cy="2786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"/>
                <a:gd name="f4" fmla="val 53"/>
                <a:gd name="f5" fmla="val 5"/>
                <a:gd name="f6" fmla="val 18"/>
                <a:gd name="f7" fmla="val 12"/>
                <a:gd name="f8" fmla="val 36"/>
                <a:gd name="f9" fmla="val 19"/>
                <a:gd name="f10" fmla="val 16"/>
                <a:gd name="f11" fmla="val 8"/>
                <a:gd name="f12" fmla="*/ f0 1 25"/>
                <a:gd name="f13" fmla="*/ f1 1 53"/>
                <a:gd name="f14" fmla="+- f4 0 f2"/>
                <a:gd name="f15" fmla="+- f3 0 f2"/>
                <a:gd name="f16" fmla="*/ f15 1 25"/>
                <a:gd name="f17" fmla="*/ f14 1 53"/>
                <a:gd name="f18" fmla="*/ 0 1 f16"/>
                <a:gd name="f19" fmla="*/ f3 1 f16"/>
                <a:gd name="f20" fmla="*/ 0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5" h="53">
                  <a:moveTo>
                    <a:pt x="f2" y="f2"/>
                  </a:moveTo>
                  <a:cubicBezTo>
                    <a:pt x="f5" y="f6"/>
                    <a:pt x="f7" y="f8"/>
                    <a:pt x="f9" y="f4"/>
                  </a:cubicBezTo>
                  <a:cubicBezTo>
                    <a:pt x="f3" y="f4"/>
                    <a:pt x="f3" y="f4"/>
                    <a:pt x="f3" y="f4"/>
                  </a:cubicBezTo>
                  <a:cubicBezTo>
                    <a:pt x="f10" y="f8"/>
                    <a:pt x="f11" y="f6"/>
                    <a:pt x="f2" y="f2"/>
                  </a:cubicBezTo>
                  <a:close/>
                </a:path>
              </a:pathLst>
            </a:custGeom>
            <a:solidFill>
              <a:srgbClr val="766F54"/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  <p:sp>
          <p:nvSpPr>
            <p:cNvPr id="25" name="Freeform 36"/>
            <p:cNvSpPr/>
            <p:nvPr/>
          </p:nvSpPr>
          <p:spPr>
            <a:xfrm>
              <a:off x="887041" y="6500524"/>
              <a:ext cx="126004" cy="7433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"/>
                <a:gd name="f4" fmla="val 141"/>
                <a:gd name="f5" fmla="val 30"/>
                <a:gd name="f6" fmla="val 2"/>
                <a:gd name="f7" fmla="val 60"/>
                <a:gd name="f8" fmla="val 7"/>
                <a:gd name="f9" fmla="val 89"/>
                <a:gd name="f10" fmla="val 11"/>
                <a:gd name="f11" fmla="val 98"/>
                <a:gd name="f12" fmla="val 14"/>
                <a:gd name="f13" fmla="val 108"/>
                <a:gd name="f14" fmla="val 18"/>
                <a:gd name="f15" fmla="val 117"/>
                <a:gd name="f16" fmla="val 22"/>
                <a:gd name="f17" fmla="val 125"/>
                <a:gd name="f18" fmla="val 25"/>
                <a:gd name="f19" fmla="val 133"/>
                <a:gd name="f20" fmla="val 28"/>
                <a:gd name="f21" fmla="val 139"/>
                <a:gd name="f22" fmla="val 137"/>
                <a:gd name="f23" fmla="val 27"/>
                <a:gd name="f24" fmla="val 135"/>
                <a:gd name="f25" fmla="val 16"/>
                <a:gd name="f26" fmla="val 10"/>
                <a:gd name="f27" fmla="val 8"/>
                <a:gd name="f28" fmla="val 5"/>
                <a:gd name="f29" fmla="val 15"/>
                <a:gd name="f30" fmla="val 4"/>
                <a:gd name="f31" fmla="val 1"/>
                <a:gd name="f32" fmla="val 3"/>
                <a:gd name="f33" fmla="*/ f0 1 29"/>
                <a:gd name="f34" fmla="*/ f1 1 141"/>
                <a:gd name="f35" fmla="+- f4 0 f2"/>
                <a:gd name="f36" fmla="+- f3 0 f2"/>
                <a:gd name="f37" fmla="*/ f36 1 29"/>
                <a:gd name="f38" fmla="*/ f35 1 141"/>
                <a:gd name="f39" fmla="*/ 0 1 f37"/>
                <a:gd name="f40" fmla="*/ f3 1 f37"/>
                <a:gd name="f41" fmla="*/ 0 1 f38"/>
                <a:gd name="f42" fmla="*/ f4 1 f38"/>
                <a:gd name="f43" fmla="*/ f39 f33 1"/>
                <a:gd name="f44" fmla="*/ f40 f33 1"/>
                <a:gd name="f45" fmla="*/ f42 f34 1"/>
                <a:gd name="f46" fmla="*/ f41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29" h="141">
                  <a:moveTo>
                    <a:pt x="f2" y="f2"/>
                  </a:moveTo>
                  <a:cubicBezTo>
                    <a:pt x="f2" y="f5"/>
                    <a:pt x="f6" y="f7"/>
                    <a:pt x="f8" y="f9"/>
                  </a:cubicBez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3" y="f4"/>
                  </a:cubicBezTo>
                  <a:cubicBezTo>
                    <a:pt x="f20" y="f21"/>
                    <a:pt x="f20" y="f22"/>
                    <a:pt x="f23" y="f24"/>
                  </a:cubicBezTo>
                  <a:cubicBezTo>
                    <a:pt x="f25" y="f11"/>
                    <a:pt x="f26" y="f7"/>
                    <a:pt x="f27" y="f16"/>
                  </a:cubicBezTo>
                  <a:cubicBezTo>
                    <a:pt x="f8" y="f14"/>
                    <a:pt x="f28" y="f29"/>
                    <a:pt x="f30" y="f10"/>
                  </a:cubicBezTo>
                  <a:cubicBezTo>
                    <a:pt x="f6" y="f8"/>
                    <a:pt x="f31" y="f32"/>
                    <a:pt x="f2" y="f2"/>
                  </a:cubicBezTo>
                  <a:close/>
                </a:path>
              </a:pathLst>
            </a:custGeom>
            <a:solidFill>
              <a:srgbClr val="766F54"/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  <p:sp>
          <p:nvSpPr>
            <p:cNvPr id="26" name="Freeform 37"/>
            <p:cNvSpPr/>
            <p:nvPr/>
          </p:nvSpPr>
          <p:spPr>
            <a:xfrm>
              <a:off x="887041" y="6363364"/>
              <a:ext cx="34920" cy="25127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"/>
                <a:gd name="f4" fmla="val 48"/>
                <a:gd name="f5" fmla="val 26"/>
                <a:gd name="f6" fmla="val 1"/>
                <a:gd name="f7" fmla="val 29"/>
                <a:gd name="f8" fmla="val 2"/>
                <a:gd name="f9" fmla="val 33"/>
                <a:gd name="f10" fmla="val 4"/>
                <a:gd name="f11" fmla="val 37"/>
                <a:gd name="f12" fmla="val 5"/>
                <a:gd name="f13" fmla="val 41"/>
                <a:gd name="f14" fmla="val 7"/>
                <a:gd name="f15" fmla="val 44"/>
                <a:gd name="f16" fmla="val 38"/>
                <a:gd name="f17" fmla="val 28"/>
                <a:gd name="f18" fmla="val 19"/>
                <a:gd name="f19" fmla="val 12"/>
                <a:gd name="f20" fmla="val 3"/>
                <a:gd name="f21" fmla="val 6"/>
                <a:gd name="f22" fmla="val 11"/>
                <a:gd name="f23" fmla="*/ f0 1 8"/>
                <a:gd name="f24" fmla="*/ f1 1 48"/>
                <a:gd name="f25" fmla="+- f4 0 f2"/>
                <a:gd name="f26" fmla="+- f3 0 f2"/>
                <a:gd name="f27" fmla="*/ f26 1 8"/>
                <a:gd name="f28" fmla="*/ f25 1 48"/>
                <a:gd name="f29" fmla="*/ 0 1 f27"/>
                <a:gd name="f30" fmla="*/ f3 1 f27"/>
                <a:gd name="f31" fmla="*/ 0 1 f28"/>
                <a:gd name="f32" fmla="*/ f4 1 f28"/>
                <a:gd name="f33" fmla="*/ f29 f23 1"/>
                <a:gd name="f34" fmla="*/ f30 f23 1"/>
                <a:gd name="f35" fmla="*/ f32 f24 1"/>
                <a:gd name="f36" fmla="*/ f31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8" h="48">
                  <a:moveTo>
                    <a:pt x="f2" y="f5"/>
                  </a:moveTo>
                  <a:cubicBezTo>
                    <a:pt x="f6" y="f7"/>
                    <a:pt x="f8" y="f9"/>
                    <a:pt x="f10" y="f11"/>
                  </a:cubicBezTo>
                  <a:cubicBezTo>
                    <a:pt x="f12" y="f13"/>
                    <a:pt x="f14" y="f15"/>
                    <a:pt x="f3" y="f4"/>
                  </a:cubicBezTo>
                  <a:cubicBezTo>
                    <a:pt x="f14" y="f16"/>
                    <a:pt x="f14" y="f17"/>
                    <a:pt x="f14" y="f18"/>
                  </a:cubicBezTo>
                  <a:cubicBezTo>
                    <a:pt x="f12" y="f19"/>
                    <a:pt x="f20" y="f21"/>
                    <a:pt x="f2" y="f2"/>
                  </a:cubicBezTo>
                  <a:cubicBezTo>
                    <a:pt x="f2" y="f6"/>
                    <a:pt x="f2" y="f20"/>
                    <a:pt x="f2" y="f10"/>
                  </a:cubicBezTo>
                  <a:cubicBezTo>
                    <a:pt x="f2" y="f22"/>
                    <a:pt x="f2" y="f18"/>
                    <a:pt x="f2" y="f5"/>
                  </a:cubicBezTo>
                  <a:close/>
                </a:path>
              </a:pathLst>
            </a:custGeom>
            <a:solidFill>
              <a:srgbClr val="766F54"/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  <p:sp>
          <p:nvSpPr>
            <p:cNvPr id="27" name="Freeform 38"/>
            <p:cNvSpPr/>
            <p:nvPr/>
          </p:nvSpPr>
          <p:spPr>
            <a:xfrm>
              <a:off x="916557" y="6969236"/>
              <a:ext cx="192600" cy="5849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4"/>
                <a:gd name="f4" fmla="val 111"/>
                <a:gd name="f5" fmla="val 11"/>
                <a:gd name="f6" fmla="val 28"/>
                <a:gd name="f7" fmla="val 7"/>
                <a:gd name="f8" fmla="val 19"/>
                <a:gd name="f9" fmla="val 4"/>
                <a:gd name="f10" fmla="val 9"/>
                <a:gd name="f11" fmla="val 3"/>
                <a:gd name="f12" fmla="val 16"/>
                <a:gd name="f13" fmla="val 33"/>
                <a:gd name="f14" fmla="val 49"/>
                <a:gd name="f15" fmla="val 12"/>
                <a:gd name="f16" fmla="val 52"/>
                <a:gd name="f17" fmla="val 13"/>
                <a:gd name="f18" fmla="val 55"/>
                <a:gd name="f19" fmla="val 14"/>
                <a:gd name="f20" fmla="val 58"/>
                <a:gd name="f21" fmla="val 22"/>
                <a:gd name="f22" fmla="val 76"/>
                <a:gd name="f23" fmla="val 30"/>
                <a:gd name="f24" fmla="val 94"/>
                <a:gd name="f25" fmla="val 39"/>
                <a:gd name="f26" fmla="val 35"/>
                <a:gd name="f27" fmla="val 92"/>
                <a:gd name="f28" fmla="val 72"/>
                <a:gd name="f29" fmla="val 18"/>
                <a:gd name="f30" fmla="val 15"/>
                <a:gd name="f31" fmla="val 36"/>
                <a:gd name="f32" fmla="*/ f0 1 44"/>
                <a:gd name="f33" fmla="*/ f1 1 111"/>
                <a:gd name="f34" fmla="+- f4 0 f2"/>
                <a:gd name="f35" fmla="+- f3 0 f2"/>
                <a:gd name="f36" fmla="*/ f35 1 44"/>
                <a:gd name="f37" fmla="*/ f34 1 111"/>
                <a:gd name="f38" fmla="*/ 0 1 f36"/>
                <a:gd name="f39" fmla="*/ f3 1 f36"/>
                <a:gd name="f40" fmla="*/ 0 1 f37"/>
                <a:gd name="f41" fmla="*/ f4 1 f37"/>
                <a:gd name="f42" fmla="*/ f38 f32 1"/>
                <a:gd name="f43" fmla="*/ f39 f32 1"/>
                <a:gd name="f44" fmla="*/ f41 f33 1"/>
                <a:gd name="f45" fmla="*/ f40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44" h="111">
                  <a:moveTo>
                    <a:pt x="f5" y="f6"/>
                  </a:moveTo>
                  <a:cubicBezTo>
                    <a:pt x="f7" y="f8"/>
                    <a:pt x="f9" y="f10"/>
                    <a:pt x="f2" y="f2"/>
                  </a:cubicBezTo>
                  <a:cubicBezTo>
                    <a:pt x="f11" y="f12"/>
                    <a:pt x="f7" y="f13"/>
                    <a:pt x="f5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4"/>
                  </a:cubicBezTo>
                  <a:cubicBezTo>
                    <a:pt x="f3" y="f4"/>
                    <a:pt x="f3" y="f4"/>
                    <a:pt x="f3" y="f4"/>
                  </a:cubicBezTo>
                  <a:cubicBezTo>
                    <a:pt x="f26" y="f27"/>
                    <a:pt x="f6" y="f28"/>
                    <a:pt x="f21" y="f16"/>
                  </a:cubicBezTo>
                  <a:cubicBezTo>
                    <a:pt x="f29" y="f3"/>
                    <a:pt x="f30" y="f31"/>
                    <a:pt x="f5" y="f6"/>
                  </a:cubicBezTo>
                  <a:close/>
                </a:path>
              </a:pathLst>
            </a:custGeom>
            <a:solidFill>
              <a:srgbClr val="766F54"/>
            </a:solidFill>
            <a:ln cap="flat">
              <a:noFill/>
              <a:prstDash val="solid"/>
            </a:ln>
          </p:spPr>
          <p:txBody>
            <a:bodyPr vert="horz" wrap="square" lIns="90004" tIns="44997" rIns="90004" bIns="44997" anchor="t" anchorCtr="0" compatLnSpc="0">
              <a:noAutofit/>
            </a:bodyPr>
            <a:lstStyle/>
            <a:p>
              <a:pPr marL="0" marR="0" lvl="0" indent="0" algn="l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Arial" pitchFamily="2"/>
              </a:endParaRPr>
            </a:p>
          </p:txBody>
        </p:sp>
      </p:grpSp>
      <p:sp>
        <p:nvSpPr>
          <p:cNvPr id="28" name="Rectangle 61"/>
          <p:cNvSpPr/>
          <p:nvPr/>
        </p:nvSpPr>
        <p:spPr>
          <a:xfrm>
            <a:off x="0" y="0"/>
            <a:ext cx="201597" cy="7559637"/>
          </a:xfrm>
          <a:prstGeom prst="rect">
            <a:avLst/>
          </a:prstGeom>
          <a:solidFill>
            <a:srgbClr val="766F54"/>
          </a:solidFill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29" name="Title Placeholder 1"/>
          <p:cNvSpPr txBox="1">
            <a:spLocks noGrp="1"/>
          </p:cNvSpPr>
          <p:nvPr>
            <p:ph type="title"/>
          </p:nvPr>
        </p:nvSpPr>
        <p:spPr>
          <a:xfrm>
            <a:off x="2144524" y="687957"/>
            <a:ext cx="7264075" cy="14119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0" name="Text Placeholder 2"/>
          <p:cNvSpPr txBox="1">
            <a:spLocks noGrp="1"/>
          </p:cNvSpPr>
          <p:nvPr>
            <p:ph type="body" idx="1"/>
          </p:nvPr>
        </p:nvSpPr>
        <p:spPr>
          <a:xfrm>
            <a:off x="2141277" y="2351882"/>
            <a:ext cx="7267322" cy="428364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1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8568357" y="6762957"/>
            <a:ext cx="844923" cy="40787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32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2141277" y="6763679"/>
            <a:ext cx="6302163" cy="40248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33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563764" y="868323"/>
            <a:ext cx="644761" cy="40248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2210" b="0" i="0" u="none" strike="noStrike" kern="1200" cap="none" spc="0" baseline="0">
                <a:solidFill>
                  <a:srgbClr val="FEFFFF"/>
                </a:solidFill>
                <a:uFillTx/>
                <a:latin typeface="Century Gothic"/>
                <a:ea typeface="Segoe UI" pitchFamily="2"/>
                <a:cs typeface="Tahoma" pitchFamily="2"/>
              </a:defRPr>
            </a:lvl1pPr>
          </a:lstStyle>
          <a:p>
            <a:pPr lvl="0"/>
            <a:fld id="{6ECE8DD4-4515-4555-B578-563B0DA66D2C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3970" b="0" i="0" u="none" strike="noStrike" kern="1200" cap="none" spc="0" baseline="0">
          <a:solidFill>
            <a:srgbClr val="262626"/>
          </a:solidFill>
          <a:uFillTx/>
          <a:latin typeface="Century Gothic" pitchFamily="18"/>
          <a:ea typeface="Microsoft YaHei" pitchFamily="2"/>
          <a:cs typeface="Arial" pitchFamily="2"/>
        </a:defRPr>
      </a:lvl1pPr>
    </p:titleStyle>
    <p:bodyStyle>
      <a:lvl1pPr marL="378003" marR="0" lvl="0" indent="-378003" algn="l" defTabSz="914400" rtl="0" fontAlgn="auto" hangingPunct="1">
        <a:lnSpc>
          <a:spcPct val="100000"/>
        </a:lnSpc>
        <a:spcBef>
          <a:spcPts val="1100"/>
        </a:spcBef>
        <a:spcAft>
          <a:spcPts val="0"/>
        </a:spcAft>
        <a:buClr>
          <a:srgbClr val="A53010"/>
        </a:buClr>
        <a:buSzPct val="100000"/>
        <a:buFont typeface="Wingdings 3"/>
        <a:buChar char=""/>
        <a:tabLst/>
        <a:defRPr lang="ru-RU" sz="1990" b="0" i="0" u="none" strike="noStrike" kern="1200" cap="none" spc="0" baseline="0">
          <a:solidFill>
            <a:srgbClr val="404040"/>
          </a:solidFill>
          <a:uFillTx/>
          <a:latin typeface="Century Gothic" pitchFamily="18"/>
          <a:ea typeface="Microsoft YaHei" pitchFamily="2"/>
          <a:cs typeface="Arial" pitchFamily="2"/>
        </a:defRPr>
      </a:lvl1pPr>
      <a:lvl2pPr marL="819000" marR="0" lvl="1" indent="-315001" algn="l" defTabSz="914400" rtl="0" fontAlgn="auto" hangingPunct="1">
        <a:lnSpc>
          <a:spcPct val="100000"/>
        </a:lnSpc>
        <a:spcBef>
          <a:spcPts val="1100"/>
        </a:spcBef>
        <a:spcAft>
          <a:spcPts val="0"/>
        </a:spcAft>
        <a:buClr>
          <a:srgbClr val="A53010"/>
        </a:buClr>
        <a:buSzPct val="100000"/>
        <a:buFont typeface="Wingdings 3"/>
        <a:buChar char=""/>
        <a:tabLst/>
        <a:defRPr lang="ru-RU" sz="1770" b="0" i="0" u="none" strike="noStrike" kern="1200" cap="none" spc="0" baseline="0">
          <a:solidFill>
            <a:srgbClr val="404040"/>
          </a:solidFill>
          <a:uFillTx/>
          <a:latin typeface="Century Gothic" pitchFamily="18"/>
          <a:ea typeface="Microsoft YaHei" pitchFamily="2"/>
          <a:cs typeface="Arial" pitchFamily="2"/>
        </a:defRPr>
      </a:lvl2pPr>
      <a:lvl3pPr marL="1259997" marR="0" lvl="2" indent="-251999" algn="l" defTabSz="914400" rtl="0" fontAlgn="auto" hangingPunct="1">
        <a:lnSpc>
          <a:spcPct val="100000"/>
        </a:lnSpc>
        <a:spcBef>
          <a:spcPts val="1100"/>
        </a:spcBef>
        <a:spcAft>
          <a:spcPts val="0"/>
        </a:spcAft>
        <a:buClr>
          <a:srgbClr val="A53010"/>
        </a:buClr>
        <a:buSzPct val="100000"/>
        <a:buFont typeface="Wingdings 3"/>
        <a:buChar char=""/>
        <a:tabLst/>
        <a:defRPr lang="ru-RU" sz="1550" b="0" i="0" u="none" strike="noStrike" kern="1200" cap="none" spc="0" baseline="0">
          <a:solidFill>
            <a:srgbClr val="404040"/>
          </a:solidFill>
          <a:uFillTx/>
          <a:latin typeface="Century Gothic" pitchFamily="18"/>
          <a:ea typeface="Microsoft YaHei" pitchFamily="2"/>
          <a:cs typeface="Arial" pitchFamily="2"/>
        </a:defRPr>
      </a:lvl3pPr>
      <a:lvl4pPr marL="1763996" marR="0" lvl="3" indent="-251999" algn="l" defTabSz="914400" rtl="0" fontAlgn="auto" hangingPunct="1">
        <a:lnSpc>
          <a:spcPct val="100000"/>
        </a:lnSpc>
        <a:spcBef>
          <a:spcPts val="1100"/>
        </a:spcBef>
        <a:spcAft>
          <a:spcPts val="0"/>
        </a:spcAft>
        <a:buClr>
          <a:srgbClr val="A53010"/>
        </a:buClr>
        <a:buSzPct val="100000"/>
        <a:buFont typeface="Wingdings 3"/>
        <a:buChar char=""/>
        <a:tabLst/>
        <a:defRPr lang="ru-RU" sz="1330" b="0" i="0" u="none" strike="noStrike" kern="1200" cap="none" spc="0" baseline="0">
          <a:solidFill>
            <a:srgbClr val="404040"/>
          </a:solidFill>
          <a:uFillTx/>
          <a:latin typeface="Century Gothic" pitchFamily="18"/>
          <a:ea typeface="Microsoft YaHei" pitchFamily="2"/>
          <a:cs typeface="Arial" pitchFamily="2"/>
        </a:defRPr>
      </a:lvl4pPr>
      <a:lvl5pPr marL="2267995" marR="0" lvl="4" indent="-251999" algn="l" defTabSz="914400" rtl="0" fontAlgn="auto" hangingPunct="1">
        <a:lnSpc>
          <a:spcPct val="100000"/>
        </a:lnSpc>
        <a:spcBef>
          <a:spcPts val="1100"/>
        </a:spcBef>
        <a:spcAft>
          <a:spcPts val="0"/>
        </a:spcAft>
        <a:buClr>
          <a:srgbClr val="A53010"/>
        </a:buClr>
        <a:buSzPct val="100000"/>
        <a:buFont typeface="Wingdings 3"/>
        <a:buChar char=""/>
        <a:tabLst/>
        <a:defRPr lang="ru-RU" sz="1330" b="0" i="0" u="none" strike="noStrike" kern="1200" cap="none" spc="0" baseline="0">
          <a:solidFill>
            <a:srgbClr val="404040"/>
          </a:solidFill>
          <a:uFillTx/>
          <a:latin typeface="Century Gothic" pitchFamily="18"/>
          <a:ea typeface="Microsoft YaHei" pitchFamily="2"/>
          <a:cs typeface="Arial" pitchFamily="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661757" y="287277"/>
            <a:ext cx="8418963" cy="6791760"/>
          </a:xfrm>
        </p:spPr>
        <p:txBody>
          <a:bodyPr/>
          <a:lstStyle/>
          <a:p>
            <a:pPr lvl="0"/>
            <a:r>
              <a:rPr lang="ru-RU" sz="3200">
                <a:solidFill>
                  <a:srgbClr val="00B050"/>
                </a:solidFill>
                <a:latin typeface="Times New Roman" pitchFamily="18"/>
              </a:rPr>
              <a:t>                       Презентация проекта</a:t>
            </a:r>
            <a:br>
              <a:rPr lang="ru-RU" sz="3200">
                <a:solidFill>
                  <a:srgbClr val="00B050"/>
                </a:solidFill>
                <a:latin typeface="Times New Roman" pitchFamily="18"/>
              </a:rPr>
            </a:br>
            <a:r>
              <a:rPr lang="ru-RU" sz="3200">
                <a:solidFill>
                  <a:srgbClr val="00B050"/>
                </a:solidFill>
                <a:latin typeface="Times New Roman" pitchFamily="18"/>
              </a:rPr>
              <a:t>               «Растительный мир родного края»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0" y="6165003"/>
            <a:ext cx="9720355" cy="1394999"/>
          </a:xfrm>
        </p:spPr>
        <p:txBody>
          <a:bodyPr anchor="ctr" anchorCtr="1"/>
          <a:lstStyle/>
          <a:p>
            <a:pPr lvl="0" algn="ctr"/>
            <a:r>
              <a:rPr lang="ru-RU" sz="2000">
                <a:latin typeface="Times New Roman" pitchFamily="18"/>
              </a:rPr>
              <a:t>Подготовили воспитатели группы «Ромашка»:</a:t>
            </a:r>
          </a:p>
          <a:p>
            <a:pPr marL="0" lvl="0" indent="0" algn="ctr">
              <a:buNone/>
            </a:pPr>
            <a:r>
              <a:rPr lang="ru-RU" sz="2000">
                <a:latin typeface="Times New Roman" pitchFamily="18"/>
              </a:rPr>
              <a:t>     Никитина Ю.В.</a:t>
            </a:r>
          </a:p>
          <a:p>
            <a:pPr marL="0" lvl="0" indent="0" algn="ctr">
              <a:buNone/>
            </a:pPr>
            <a:r>
              <a:rPr lang="ru-RU" sz="2000">
                <a:latin typeface="Times New Roman" pitchFamily="18"/>
              </a:rPr>
              <a:t>Игнова С.И.</a:t>
            </a:r>
          </a:p>
        </p:txBody>
      </p:sp>
      <p:pic>
        <p:nvPicPr>
          <p:cNvPr id="4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4077" y="1317595"/>
            <a:ext cx="7988042" cy="4847398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6"/>
          <p:cNvSpPr txBox="1">
            <a:spLocks noGrp="1"/>
          </p:cNvSpPr>
          <p:nvPr>
            <p:ph type="title"/>
          </p:nvPr>
        </p:nvSpPr>
        <p:spPr>
          <a:xfrm>
            <a:off x="1515041" y="0"/>
            <a:ext cx="8565587" cy="1386477"/>
          </a:xfrm>
        </p:spPr>
        <p:txBody>
          <a:bodyPr/>
          <a:lstStyle/>
          <a:p>
            <a:pPr lvl="0"/>
            <a:r>
              <a:rPr lang="ru-RU" sz="2400">
                <a:latin typeface="Times New Roman" pitchFamily="18"/>
                <a:cs typeface="Times New Roman" pitchFamily="18"/>
              </a:rPr>
              <a:t>Лепка на тему: «Мухомор для ежика»</a:t>
            </a:r>
            <a:br>
              <a:rPr lang="ru-RU" sz="2400">
                <a:latin typeface="Times New Roman" pitchFamily="18"/>
                <a:cs typeface="Times New Roman" pitchFamily="18"/>
              </a:rPr>
            </a:br>
            <a:r>
              <a:rPr lang="ru-RU" sz="2000">
                <a:latin typeface="Times New Roman" pitchFamily="18"/>
                <a:cs typeface="Times New Roman" pitchFamily="18"/>
              </a:rPr>
              <a:t>Цель. Показать рациональный способ изготовления крапинок (украшение) для шляпки: раскатывание жгутика и разрезание стекой на мелкие кусочки. Уточнить представление о строении мухомора для более точной передачи формы и пропорций частей. </a:t>
            </a:r>
            <a:br>
              <a:rPr lang="ru-RU" sz="2000">
                <a:latin typeface="Times New Roman" pitchFamily="18"/>
                <a:cs typeface="Times New Roman" pitchFamily="18"/>
              </a:rPr>
            </a:br>
            <a:endParaRPr lang="ru-RU" sz="2000">
              <a:latin typeface="Times New Roman" pitchFamily="18"/>
              <a:cs typeface="Times New Roman" pitchFamily="18"/>
            </a:endParaRPr>
          </a:p>
        </p:txBody>
      </p:sp>
      <p:pic>
        <p:nvPicPr>
          <p:cNvPr id="3" name="Объект 9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68499" y="2110983"/>
            <a:ext cx="4238280" cy="5007565"/>
          </a:xfrm>
          <a:solidFill>
            <a:srgbClr val="FFFFFF"/>
          </a:solidFill>
          <a:ln w="76196" cap="sq">
            <a:solidFill>
              <a:srgbClr val="EAEAEA"/>
            </a:solidFill>
            <a:prstDash val="solid"/>
            <a:miter/>
          </a:ln>
        </p:spPr>
      </p:pic>
      <p:pic>
        <p:nvPicPr>
          <p:cNvPr id="4" name="Объект 12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388641" y="2110983"/>
            <a:ext cx="4286158" cy="5124599"/>
          </a:xfrm>
          <a:prstGeom prst="rect">
            <a:avLst/>
          </a:prstGeom>
          <a:solidFill>
            <a:srgbClr val="FFFFFF"/>
          </a:solidFill>
          <a:ln w="76196" cap="sq">
            <a:solidFill>
              <a:srgbClr val="EAEAEA"/>
            </a:solidFill>
            <a:prstDash val="solid"/>
            <a:miter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 txBox="1">
            <a:spLocks noGrp="1"/>
          </p:cNvSpPr>
          <p:nvPr>
            <p:ph idx="1"/>
          </p:nvPr>
        </p:nvSpPr>
        <p:spPr>
          <a:xfrm>
            <a:off x="1501051" y="70957"/>
            <a:ext cx="8579568" cy="1748881"/>
          </a:xfrm>
        </p:spPr>
        <p:txBody>
          <a:bodyPr/>
          <a:lstStyle/>
          <a:p>
            <a:pPr lvl="0">
              <a:buNone/>
            </a:pPr>
            <a:r>
              <a:rPr lang="ru-RU" sz="2400">
                <a:latin typeface="Times New Roman" pitchFamily="18"/>
              </a:rPr>
              <a:t>Рисование на тему: «Грибы» </a:t>
            </a:r>
            <a:r>
              <a:rPr lang="ru-RU" sz="2000">
                <a:latin typeface="Times New Roman" pitchFamily="18"/>
              </a:rPr>
              <a:t>(способом «примакивание»)</a:t>
            </a:r>
            <a:r>
              <a:rPr lang="ru-RU" sz="2400">
                <a:latin typeface="Times New Roman" pitchFamily="18"/>
              </a:rPr>
              <a:t>.</a:t>
            </a:r>
          </a:p>
          <a:p>
            <a:pPr lvl="0">
              <a:buNone/>
            </a:pPr>
            <a:r>
              <a:rPr lang="ru-RU" sz="2000">
                <a:latin typeface="Times New Roman" pitchFamily="18"/>
              </a:rPr>
              <a:t>Цель. Научить изображать грибы способом «примакивание». Закреплять знания детей о строении гриба (ножка, шляпка), их формах    	и цветовых оттенках. Упражнять в умении располагать несколько предметов на одной линии.</a:t>
            </a:r>
          </a:p>
        </p:txBody>
      </p:sp>
      <p:pic>
        <p:nvPicPr>
          <p:cNvPr id="3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480" y="1909477"/>
            <a:ext cx="8839203" cy="5612349"/>
          </a:xfrm>
          <a:prstGeom prst="rect">
            <a:avLst/>
          </a:prstGeom>
          <a:solidFill>
            <a:srgbClr val="FFFFFF"/>
          </a:solidFill>
          <a:ln w="76196" cap="sq">
            <a:solidFill>
              <a:srgbClr val="EAEAEA"/>
            </a:solidFill>
            <a:prstDash val="solid"/>
            <a:miter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5681" y="0"/>
            <a:ext cx="8645039" cy="667547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                   </a:t>
            </a:r>
            <a:r>
              <a:rPr lang="ru-RU" sz="2400" b="1" i="1" u="sng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Декабрь: Мир ягод</a:t>
            </a: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                    «Ягоды нашего края».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Цель:</a:t>
            </a: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Расширять знания детей о ягодах, произрастающих в нашем краю.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Задачи:</a:t>
            </a:r>
          </a:p>
          <a:p>
            <a:pPr marL="343082" marR="0" lvl="0" indent="-343082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Продолжать знакомить детей  с природой родного края (северные ягоды: морошка, клюква, черника, брусника).</a:t>
            </a:r>
          </a:p>
          <a:p>
            <a:pPr marL="343082" marR="0" lvl="0" indent="-343082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Развивать умение в продуктивной игровой и других видах детской деятельности.</a:t>
            </a:r>
          </a:p>
          <a:p>
            <a:pPr marL="343082" marR="0" lvl="0" indent="-343082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Воспитывать бережное отношение к природе.</a:t>
            </a:r>
          </a:p>
          <a:p>
            <a:pPr marL="343082" marR="0" lvl="0" indent="-343082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 Вовлечение родителей в активное сотрудничество.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Словарь: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Предметный словарь: клюква, брусника, морошка.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Словарь признаков: клюквенный, брусничный, морошковый, черничный, сушеные, замороженные.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Глагольный словарь: что делаем с ягодами (ищем, собираем, чистим, варим, сушим, замораживаем).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6"/>
          <p:cNvSpPr txBox="1">
            <a:spLocks noGrp="1"/>
          </p:cNvSpPr>
          <p:nvPr>
            <p:ph type="title"/>
          </p:nvPr>
        </p:nvSpPr>
        <p:spPr>
          <a:xfrm>
            <a:off x="1702082" y="127439"/>
            <a:ext cx="8378638" cy="1411915"/>
          </a:xfrm>
        </p:spPr>
        <p:txBody>
          <a:bodyPr/>
          <a:lstStyle/>
          <a:p>
            <a:pPr lvl="0"/>
            <a:r>
              <a:rPr lang="ru-RU" sz="2400">
                <a:latin typeface="Times New Roman" pitchFamily="18"/>
                <a:cs typeface="Times New Roman" pitchFamily="18"/>
              </a:rPr>
              <a:t>Рисование на тему: «Ягоды рябинки»</a:t>
            </a:r>
            <a:br>
              <a:rPr lang="ru-RU" sz="2400">
                <a:latin typeface="Times New Roman" pitchFamily="18"/>
                <a:cs typeface="Times New Roman" pitchFamily="18"/>
              </a:rPr>
            </a:br>
            <a:r>
              <a:rPr lang="ru-RU" sz="2000">
                <a:latin typeface="Times New Roman" pitchFamily="18"/>
                <a:cs typeface="Times New Roman" pitchFamily="18"/>
              </a:rPr>
              <a:t>Цель. Учить детей изображать гроздь рябины, рисовать ягоды и листья отпечатками пальцев, вызвать эмоционально - эстетический отклик на тему занятия.</a:t>
            </a:r>
          </a:p>
        </p:txBody>
      </p:sp>
      <p:pic>
        <p:nvPicPr>
          <p:cNvPr id="3" name="Объект 9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6009" y="1795040"/>
            <a:ext cx="4720681" cy="4429079"/>
          </a:xfrm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  <p:pic>
        <p:nvPicPr>
          <p:cNvPr id="4" name="Объект 10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122605" y="2782436"/>
            <a:ext cx="4958114" cy="4699796"/>
          </a:xfrm>
          <a:prstGeom prst="rect">
            <a:avLst/>
          </a:prstGeom>
          <a:noFill/>
          <a:ln>
            <a:noFill/>
          </a:ln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 noGrp="1"/>
          </p:cNvSpPr>
          <p:nvPr>
            <p:ph type="title"/>
          </p:nvPr>
        </p:nvSpPr>
        <p:spPr>
          <a:xfrm>
            <a:off x="1532964" y="48792"/>
            <a:ext cx="8436949" cy="1701350"/>
          </a:xfrm>
        </p:spPr>
        <p:txBody>
          <a:bodyPr/>
          <a:lstStyle/>
          <a:p>
            <a:pPr lvl="0"/>
            <a:r>
              <a:rPr lang="ru-RU" sz="2400">
                <a:latin typeface="Times New Roman" pitchFamily="18"/>
                <a:cs typeface="Times New Roman" pitchFamily="18"/>
              </a:rPr>
              <a:t>Лепка «Оставшиеся ягодки (осенью)»</a:t>
            </a:r>
            <a:br>
              <a:rPr lang="ru-RU" sz="2400">
                <a:latin typeface="Times New Roman" pitchFamily="18"/>
                <a:cs typeface="Times New Roman" pitchFamily="18"/>
              </a:rPr>
            </a:br>
            <a:r>
              <a:rPr lang="ru-RU" sz="2000">
                <a:latin typeface="Times New Roman" pitchFamily="18"/>
                <a:cs typeface="Times New Roman" pitchFamily="18"/>
              </a:rPr>
              <a:t>Цель.</a:t>
            </a:r>
            <a:r>
              <a:rPr lang="ru-RU" sz="2400">
                <a:latin typeface="Times New Roman" pitchFamily="18"/>
                <a:cs typeface="Times New Roman" pitchFamily="18"/>
              </a:rPr>
              <a:t> </a:t>
            </a:r>
            <a:r>
              <a:rPr lang="ru-RU" sz="2000">
                <a:latin typeface="Times New Roman" pitchFamily="18"/>
                <a:cs typeface="Times New Roman" pitchFamily="18"/>
              </a:rPr>
              <a:t>Закрепить навык лепки предметов круглой формы; формировать умение передавать при лепке некоторые характерные признаки ягод (цвет, форму)</a:t>
            </a:r>
          </a:p>
        </p:txBody>
      </p:sp>
      <p:sp>
        <p:nvSpPr>
          <p:cNvPr id="3" name="Заголовок 6"/>
          <p:cNvSpPr txBox="1">
            <a:spLocks noGrp="1"/>
          </p:cNvSpPr>
          <p:nvPr>
            <p:ph type="title" idx="4294967295"/>
          </p:nvPr>
        </p:nvSpPr>
        <p:spPr>
          <a:xfrm>
            <a:off x="2141277" y="2351882"/>
            <a:ext cx="7267322" cy="4164122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283" y="1972031"/>
            <a:ext cx="4945322" cy="5524402"/>
          </a:xfrm>
          <a:prstGeom prst="rect">
            <a:avLst/>
          </a:prstGeom>
          <a:noFill/>
          <a:ln cap="flat">
            <a:noFill/>
          </a:ln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  <p:pic>
        <p:nvPicPr>
          <p:cNvPr id="5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9331" y="1972031"/>
            <a:ext cx="3490447" cy="2560640"/>
          </a:xfrm>
          <a:prstGeom prst="rect">
            <a:avLst/>
          </a:prstGeom>
          <a:noFill/>
          <a:ln cap="flat">
            <a:noFill/>
          </a:ln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  <p:pic>
        <p:nvPicPr>
          <p:cNvPr id="6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4072" y="4674175"/>
            <a:ext cx="3185650" cy="2702436"/>
          </a:xfrm>
          <a:prstGeom prst="rect">
            <a:avLst/>
          </a:prstGeom>
          <a:noFill/>
          <a:ln cap="flat">
            <a:noFill/>
          </a:ln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 noGrp="1"/>
          </p:cNvSpPr>
          <p:nvPr>
            <p:ph type="title"/>
          </p:nvPr>
        </p:nvSpPr>
        <p:spPr>
          <a:xfrm>
            <a:off x="717758" y="98325"/>
            <a:ext cx="9362870" cy="7669164"/>
          </a:xfrm>
        </p:spPr>
        <p:txBody>
          <a:bodyPr/>
          <a:lstStyle/>
          <a:p>
            <a:pPr lvl="0"/>
            <a:r>
              <a:rPr lang="ru-RU" sz="2400">
                <a:latin typeface="Times New Roman" pitchFamily="18"/>
                <a:cs typeface="Times New Roman" pitchFamily="18"/>
              </a:rPr>
              <a:t>                     </a:t>
            </a:r>
            <a:r>
              <a:rPr lang="ru-RU" sz="2400" b="1" i="1" u="sng">
                <a:latin typeface="Times New Roman" pitchFamily="18"/>
                <a:cs typeface="Times New Roman" pitchFamily="18"/>
              </a:rPr>
              <a:t>Январь. «Сказка зимнего леса!»</a:t>
            </a:r>
            <a:br>
              <a:rPr lang="ru-RU" sz="2400" b="1" i="1" u="sng">
                <a:latin typeface="Times New Roman" pitchFamily="18"/>
                <a:cs typeface="Times New Roman" pitchFamily="18"/>
              </a:rPr>
            </a:br>
            <a:r>
              <a:rPr lang="ru-RU" sz="2400">
                <a:latin typeface="Times New Roman" pitchFamily="18"/>
                <a:cs typeface="Times New Roman" pitchFamily="18"/>
              </a:rPr>
              <a:t>«Хвойный лес (ель, сосна, лиственница) зимой».</a:t>
            </a:r>
            <a:br>
              <a:rPr lang="ru-RU" sz="2400">
                <a:latin typeface="Times New Roman" pitchFamily="18"/>
                <a:cs typeface="Times New Roman" pitchFamily="18"/>
              </a:rPr>
            </a:br>
            <a:r>
              <a:rPr lang="ru-RU" sz="2400">
                <a:latin typeface="Times New Roman" pitchFamily="18"/>
                <a:cs typeface="Times New Roman" pitchFamily="18"/>
              </a:rPr>
              <a:t>          </a:t>
            </a:r>
            <a:r>
              <a:rPr lang="ru-RU" sz="2400" b="1" i="1">
                <a:latin typeface="Times New Roman" pitchFamily="18"/>
                <a:cs typeface="Times New Roman" pitchFamily="18"/>
              </a:rPr>
              <a:t>Цель.</a:t>
            </a:r>
            <a:r>
              <a:rPr lang="ru-RU" sz="2400">
                <a:latin typeface="Times New Roman" pitchFamily="18"/>
                <a:cs typeface="Times New Roman" pitchFamily="18"/>
              </a:rPr>
              <a:t/>
            </a:r>
            <a:br>
              <a:rPr lang="ru-RU" sz="2400">
                <a:latin typeface="Times New Roman" pitchFamily="18"/>
                <a:cs typeface="Times New Roman" pitchFamily="18"/>
              </a:rPr>
            </a:br>
            <a:r>
              <a:rPr lang="ru-RU" sz="2400">
                <a:latin typeface="Times New Roman" pitchFamily="18"/>
                <a:cs typeface="Times New Roman" pitchFamily="18"/>
              </a:rPr>
              <a:t>Расширить знания детей природе родного края; закрепить знания о взаимосвязи человека и природы.</a:t>
            </a:r>
            <a:br>
              <a:rPr lang="ru-RU" sz="2400">
                <a:latin typeface="Times New Roman" pitchFamily="18"/>
                <a:cs typeface="Times New Roman" pitchFamily="18"/>
              </a:rPr>
            </a:br>
            <a:r>
              <a:rPr lang="ru-RU" sz="2400" b="1" i="1">
                <a:latin typeface="Times New Roman" pitchFamily="18"/>
                <a:cs typeface="Times New Roman" pitchFamily="18"/>
              </a:rPr>
              <a:t>        Задачи.</a:t>
            </a:r>
            <a:br>
              <a:rPr lang="ru-RU" sz="2400" b="1" i="1">
                <a:latin typeface="Times New Roman" pitchFamily="18"/>
                <a:cs typeface="Times New Roman" pitchFamily="18"/>
              </a:rPr>
            </a:br>
            <a:r>
              <a:rPr lang="ru-RU" sz="2400">
                <a:latin typeface="Times New Roman" pitchFamily="18"/>
                <a:cs typeface="Times New Roman" pitchFamily="18"/>
              </a:rPr>
              <a:t>	</a:t>
            </a:r>
            <a:r>
              <a:rPr lang="ru-RU" sz="2200">
                <a:latin typeface="Times New Roman" pitchFamily="18"/>
                <a:cs typeface="Times New Roman" pitchFamily="18"/>
              </a:rPr>
              <a:t>Расширять представления детей о хвойном лесе.</a:t>
            </a:r>
            <a:br>
              <a:rPr lang="ru-RU" sz="2200">
                <a:latin typeface="Times New Roman" pitchFamily="18"/>
                <a:cs typeface="Times New Roman" pitchFamily="18"/>
              </a:rPr>
            </a:br>
            <a:r>
              <a:rPr lang="ru-RU" sz="2200">
                <a:latin typeface="Times New Roman" pitchFamily="18"/>
                <a:cs typeface="Times New Roman" pitchFamily="18"/>
              </a:rPr>
              <a:t>	Учить выделять существенные признаки «хвойного леса».</a:t>
            </a:r>
            <a:br>
              <a:rPr lang="ru-RU" sz="2200">
                <a:latin typeface="Times New Roman" pitchFamily="18"/>
                <a:cs typeface="Times New Roman" pitchFamily="18"/>
              </a:rPr>
            </a:br>
            <a:r>
              <a:rPr lang="ru-RU" sz="2200">
                <a:latin typeface="Times New Roman" pitchFamily="18"/>
                <a:cs typeface="Times New Roman" pitchFamily="18"/>
              </a:rPr>
              <a:t>	Развивать наблюдательность.</a:t>
            </a:r>
            <a:br>
              <a:rPr lang="ru-RU" sz="2200">
                <a:latin typeface="Times New Roman" pitchFamily="18"/>
                <a:cs typeface="Times New Roman" pitchFamily="18"/>
              </a:rPr>
            </a:br>
            <a:r>
              <a:rPr lang="ru-RU" sz="2200">
                <a:latin typeface="Times New Roman" pitchFamily="18"/>
                <a:cs typeface="Times New Roman" pitchFamily="18"/>
              </a:rPr>
              <a:t>	Уточнить знания о правилах поведения в лесу.</a:t>
            </a:r>
            <a:br>
              <a:rPr lang="ru-RU" sz="2200">
                <a:latin typeface="Times New Roman" pitchFamily="18"/>
                <a:cs typeface="Times New Roman" pitchFamily="18"/>
              </a:rPr>
            </a:br>
            <a:r>
              <a:rPr lang="ru-RU" sz="2200">
                <a:latin typeface="Times New Roman" pitchFamily="18"/>
                <a:cs typeface="Times New Roman" pitchFamily="18"/>
              </a:rPr>
              <a:t>	Учить детей внимательно слушать и отвечать на вопросы воспитателя, побуждать детей к участию в беседе и к связным высказываниям.</a:t>
            </a:r>
            <a:br>
              <a:rPr lang="ru-RU" sz="2200">
                <a:latin typeface="Times New Roman" pitchFamily="18"/>
                <a:cs typeface="Times New Roman" pitchFamily="18"/>
              </a:rPr>
            </a:br>
            <a:r>
              <a:rPr lang="ru-RU" sz="2200">
                <a:latin typeface="Times New Roman" pitchFamily="18"/>
                <a:cs typeface="Times New Roman" pitchFamily="18"/>
              </a:rPr>
              <a:t>	Развивать воображение, логическое мышление.</a:t>
            </a:r>
            <a:br>
              <a:rPr lang="ru-RU" sz="2200">
                <a:latin typeface="Times New Roman" pitchFamily="18"/>
                <a:cs typeface="Times New Roman" pitchFamily="18"/>
              </a:rPr>
            </a:br>
            <a:r>
              <a:rPr lang="ru-RU" sz="2200">
                <a:latin typeface="Times New Roman" pitchFamily="18"/>
                <a:cs typeface="Times New Roman" pitchFamily="18"/>
              </a:rPr>
              <a:t>	Воспитывать чувство любви к природе родного края.</a:t>
            </a:r>
            <a:br>
              <a:rPr lang="ru-RU" sz="2200">
                <a:latin typeface="Times New Roman" pitchFamily="18"/>
                <a:cs typeface="Times New Roman" pitchFamily="18"/>
              </a:rPr>
            </a:br>
            <a:r>
              <a:rPr lang="ru-RU" sz="2200">
                <a:latin typeface="Times New Roman" pitchFamily="18"/>
                <a:cs typeface="Times New Roman" pitchFamily="18"/>
              </a:rPr>
              <a:t>         </a:t>
            </a:r>
            <a:r>
              <a:rPr lang="ru-RU" sz="2400" b="1" i="1">
                <a:latin typeface="Times New Roman" pitchFamily="18"/>
                <a:cs typeface="Times New Roman" pitchFamily="18"/>
              </a:rPr>
              <a:t>Словарь:</a:t>
            </a:r>
            <a:br>
              <a:rPr lang="ru-RU" sz="2400" b="1" i="1">
                <a:latin typeface="Times New Roman" pitchFamily="18"/>
                <a:cs typeface="Times New Roman" pitchFamily="18"/>
              </a:rPr>
            </a:br>
            <a:r>
              <a:rPr lang="ru-RU" sz="2200">
                <a:latin typeface="Times New Roman" pitchFamily="18"/>
                <a:cs typeface="Times New Roman" pitchFamily="18"/>
              </a:rPr>
              <a:t>Предметный словарь: ель-елка-елочка, сосна-сосенка, лиственница.</a:t>
            </a:r>
            <a:br>
              <a:rPr lang="ru-RU" sz="2200">
                <a:latin typeface="Times New Roman" pitchFamily="18"/>
                <a:cs typeface="Times New Roman" pitchFamily="18"/>
              </a:rPr>
            </a:br>
            <a:r>
              <a:rPr lang="ru-RU" sz="2200">
                <a:latin typeface="Times New Roman" pitchFamily="18"/>
                <a:cs typeface="Times New Roman" pitchFamily="18"/>
              </a:rPr>
              <a:t>Словарь признаков: еловый, елочная, сосновый.</a:t>
            </a:r>
            <a:br>
              <a:rPr lang="ru-RU" sz="2200">
                <a:latin typeface="Times New Roman" pitchFamily="18"/>
                <a:cs typeface="Times New Roman" pitchFamily="18"/>
              </a:rPr>
            </a:br>
            <a:r>
              <a:rPr lang="ru-RU" sz="2200">
                <a:latin typeface="Times New Roman" pitchFamily="18"/>
                <a:cs typeface="Times New Roman" pitchFamily="18"/>
              </a:rPr>
              <a:t>Глагольный словарь: что делаем с елочкой (наряжаем, украшаем), что делаем вокруг елочки (водим хоровод, поем, пляшем, радуемся празднику), что ищем под елочкой (подарки).</a:t>
            </a:r>
            <a:br>
              <a:rPr lang="ru-RU" sz="2200">
                <a:latin typeface="Times New Roman" pitchFamily="18"/>
                <a:cs typeface="Times New Roman" pitchFamily="18"/>
              </a:rPr>
            </a:br>
            <a:endParaRPr lang="ru-RU" sz="2200">
              <a:latin typeface="Times New Roman" pitchFamily="18"/>
              <a:cs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 noGrp="1"/>
          </p:cNvSpPr>
          <p:nvPr>
            <p:ph type="title"/>
          </p:nvPr>
        </p:nvSpPr>
        <p:spPr>
          <a:xfrm>
            <a:off x="1416423" y="42592"/>
            <a:ext cx="8664205" cy="1709114"/>
          </a:xfrm>
        </p:spPr>
        <p:txBody>
          <a:bodyPr/>
          <a:lstStyle/>
          <a:p>
            <a:pPr lvl="0"/>
            <a:r>
              <a:rPr lang="ru-RU" sz="2400">
                <a:latin typeface="Times New Roman" pitchFamily="18"/>
                <a:cs typeface="Times New Roman" pitchFamily="18"/>
              </a:rPr>
              <a:t>Лепка </a:t>
            </a:r>
            <a:r>
              <a:rPr lang="ru-RU" sz="2000">
                <a:latin typeface="Times New Roman" pitchFamily="18"/>
                <a:cs typeface="Times New Roman" pitchFamily="18"/>
              </a:rPr>
              <a:t>на тему </a:t>
            </a:r>
            <a:r>
              <a:rPr lang="ru-RU" sz="2400">
                <a:latin typeface="Times New Roman" pitchFamily="18"/>
                <a:cs typeface="Times New Roman" pitchFamily="18"/>
              </a:rPr>
              <a:t>«Елочка, елка колкая иголка».</a:t>
            </a:r>
            <a:r>
              <a:rPr lang="ru-RU" sz="2000">
                <a:latin typeface="Times New Roman" pitchFamily="18"/>
                <a:cs typeface="Times New Roman" pitchFamily="18"/>
              </a:rPr>
              <a:t/>
            </a:r>
            <a:br>
              <a:rPr lang="ru-RU" sz="2000">
                <a:latin typeface="Times New Roman" pitchFamily="18"/>
                <a:cs typeface="Times New Roman" pitchFamily="18"/>
              </a:rPr>
            </a:br>
            <a:r>
              <a:rPr lang="ru-RU" sz="2000">
                <a:latin typeface="Times New Roman" pitchFamily="18"/>
                <a:cs typeface="Times New Roman" pitchFamily="18"/>
              </a:rPr>
              <a:t>Цель:  Формировать у детей интерес к лепке, продолжать развивать умение раскатывать комок пластилина между ладонями прямыми движениями – колбаску между ладонями. Развивать внимание, творческий интерес, мелкую моторику; воспитывать аккуратность.</a:t>
            </a:r>
          </a:p>
        </p:txBody>
      </p:sp>
      <p:sp>
        <p:nvSpPr>
          <p:cNvPr id="3" name="Заголовок 5"/>
          <p:cNvSpPr txBox="1">
            <a:spLocks noGrp="1"/>
          </p:cNvSpPr>
          <p:nvPr>
            <p:ph type="title" idx="4294967295"/>
          </p:nvPr>
        </p:nvSpPr>
        <p:spPr>
          <a:xfrm>
            <a:off x="2141277" y="2351882"/>
            <a:ext cx="7267322" cy="4164122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57" y="1976283"/>
            <a:ext cx="4768641" cy="5139897"/>
          </a:xfrm>
          <a:prstGeom prst="rect">
            <a:avLst/>
          </a:prstGeom>
          <a:noFill/>
          <a:ln cap="flat">
            <a:noFill/>
          </a:ln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  <p:pic>
        <p:nvPicPr>
          <p:cNvPr id="5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5764" y="1976283"/>
            <a:ext cx="4672885" cy="5230761"/>
          </a:xfrm>
          <a:prstGeom prst="rect">
            <a:avLst/>
          </a:prstGeom>
          <a:noFill/>
          <a:ln cap="flat">
            <a:noFill/>
          </a:ln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161297" y="-648931"/>
            <a:ext cx="7264075" cy="717758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953728" y="167152"/>
            <a:ext cx="9045674" cy="7243584"/>
          </a:xfrm>
        </p:spPr>
        <p:txBody>
          <a:bodyPr/>
          <a:lstStyle/>
          <a:p>
            <a:pPr lvl="0"/>
            <a:r>
              <a:rPr lang="ru-RU" sz="2400" b="1" i="1" u="sng">
                <a:latin typeface="Times New Roman" pitchFamily="18"/>
                <a:cs typeface="Times New Roman" pitchFamily="18"/>
              </a:rPr>
              <a:t>   Февраль: Как прекрасен,  растительный мир зимой!</a:t>
            </a:r>
            <a:br>
              <a:rPr lang="ru-RU" sz="2400" b="1" i="1" u="sng">
                <a:latin typeface="Times New Roman" pitchFamily="18"/>
                <a:cs typeface="Times New Roman" pitchFamily="18"/>
              </a:rPr>
            </a:br>
            <a:r>
              <a:rPr lang="ru-RU" sz="2400">
                <a:latin typeface="Times New Roman" pitchFamily="18"/>
                <a:cs typeface="Times New Roman" pitchFamily="18"/>
              </a:rPr>
              <a:t>                                 «Лес зимой».</a:t>
            </a:r>
            <a:br>
              <a:rPr lang="ru-RU" sz="2400">
                <a:latin typeface="Times New Roman" pitchFamily="18"/>
                <a:cs typeface="Times New Roman" pitchFamily="18"/>
              </a:rPr>
            </a:br>
            <a:r>
              <a:rPr lang="ru-RU" sz="2400" b="1" i="1">
                <a:latin typeface="Times New Roman" pitchFamily="18"/>
                <a:cs typeface="Times New Roman" pitchFamily="18"/>
              </a:rPr>
              <a:t>Цель:  </a:t>
            </a:r>
            <a:br>
              <a:rPr lang="ru-RU" sz="2400" b="1" i="1">
                <a:latin typeface="Times New Roman" pitchFamily="18"/>
                <a:cs typeface="Times New Roman" pitchFamily="18"/>
              </a:rPr>
            </a:br>
            <a:r>
              <a:rPr lang="ru-RU" sz="2400">
                <a:latin typeface="Times New Roman" pitchFamily="18"/>
                <a:cs typeface="Times New Roman" pitchFamily="18"/>
              </a:rPr>
              <a:t>Расширять знания детей об изменениях, происходящих в зимний период с растительным миром.</a:t>
            </a:r>
            <a:br>
              <a:rPr lang="ru-RU" sz="2400">
                <a:latin typeface="Times New Roman" pitchFamily="18"/>
                <a:cs typeface="Times New Roman" pitchFamily="18"/>
              </a:rPr>
            </a:br>
            <a:r>
              <a:rPr lang="ru-RU" sz="2400" b="1" i="1">
                <a:latin typeface="Times New Roman" pitchFamily="18"/>
                <a:cs typeface="Times New Roman" pitchFamily="18"/>
              </a:rPr>
              <a:t>Задачи:</a:t>
            </a:r>
            <a:r>
              <a:rPr lang="ru-RU" sz="2400">
                <a:latin typeface="Times New Roman" pitchFamily="18"/>
                <a:cs typeface="Times New Roman" pitchFamily="18"/>
              </a:rPr>
              <a:t/>
            </a:r>
            <a:br>
              <a:rPr lang="ru-RU" sz="2400">
                <a:latin typeface="Times New Roman" pitchFamily="18"/>
                <a:cs typeface="Times New Roman" pitchFamily="18"/>
              </a:rPr>
            </a:br>
            <a:r>
              <a:rPr lang="ru-RU" sz="2400">
                <a:cs typeface="Times New Roman" pitchFamily="18"/>
              </a:rPr>
              <a:t></a:t>
            </a:r>
            <a:r>
              <a:rPr lang="ru-RU" sz="2400">
                <a:latin typeface="Times New Roman" pitchFamily="18"/>
                <a:cs typeface="Times New Roman" pitchFamily="18"/>
              </a:rPr>
              <a:t>	</a:t>
            </a:r>
            <a:r>
              <a:rPr lang="ru-RU" sz="2200">
                <a:latin typeface="Times New Roman" pitchFamily="18"/>
                <a:cs typeface="Times New Roman" pitchFamily="18"/>
              </a:rPr>
              <a:t>Расширять представления детей о состоянии деревьев и трав зимой, об их приспособленности к изменению условий зимней погоды.</a:t>
            </a:r>
            <a:br>
              <a:rPr lang="ru-RU" sz="2200">
                <a:latin typeface="Times New Roman" pitchFamily="18"/>
                <a:cs typeface="Times New Roman" pitchFamily="18"/>
              </a:rPr>
            </a:br>
            <a:r>
              <a:rPr lang="ru-RU" sz="2200">
                <a:cs typeface="Times New Roman" pitchFamily="18"/>
              </a:rPr>
              <a:t></a:t>
            </a:r>
            <a:r>
              <a:rPr lang="ru-RU" sz="2200">
                <a:latin typeface="Times New Roman" pitchFamily="18"/>
                <a:cs typeface="Times New Roman" pitchFamily="18"/>
              </a:rPr>
              <a:t>	Учить различать деревья по стволу и кроне, расширить представления о почках деревьев и их предназначении в жизни деревьев, вызвать интерес к изменению жизни растений.</a:t>
            </a:r>
            <a:br>
              <a:rPr lang="ru-RU" sz="2200">
                <a:latin typeface="Times New Roman" pitchFamily="18"/>
                <a:cs typeface="Times New Roman" pitchFamily="18"/>
              </a:rPr>
            </a:br>
            <a:r>
              <a:rPr lang="ru-RU" sz="2200">
                <a:cs typeface="Times New Roman" pitchFamily="18"/>
              </a:rPr>
              <a:t></a:t>
            </a:r>
            <a:r>
              <a:rPr lang="ru-RU" sz="2200">
                <a:latin typeface="Times New Roman" pitchFamily="18"/>
                <a:cs typeface="Times New Roman" pitchFamily="18"/>
              </a:rPr>
              <a:t>	Закреплять представления детей о сезонных изменениях в природе.</a:t>
            </a:r>
            <a:br>
              <a:rPr lang="ru-RU" sz="2200">
                <a:latin typeface="Times New Roman" pitchFamily="18"/>
                <a:cs typeface="Times New Roman" pitchFamily="18"/>
              </a:rPr>
            </a:br>
            <a:r>
              <a:rPr lang="ru-RU" sz="2200">
                <a:cs typeface="Times New Roman" pitchFamily="18"/>
              </a:rPr>
              <a:t></a:t>
            </a:r>
            <a:r>
              <a:rPr lang="ru-RU" sz="2200">
                <a:latin typeface="Times New Roman" pitchFamily="18"/>
                <a:cs typeface="Times New Roman" pitchFamily="18"/>
              </a:rPr>
              <a:t>	Развивать творческие способности.</a:t>
            </a:r>
            <a:br>
              <a:rPr lang="ru-RU" sz="2200">
                <a:latin typeface="Times New Roman" pitchFamily="18"/>
                <a:cs typeface="Times New Roman" pitchFamily="18"/>
              </a:rPr>
            </a:br>
            <a:r>
              <a:rPr lang="ru-RU" sz="2200">
                <a:cs typeface="Times New Roman" pitchFamily="18"/>
              </a:rPr>
              <a:t></a:t>
            </a:r>
            <a:r>
              <a:rPr lang="ru-RU" sz="2200">
                <a:latin typeface="Times New Roman" pitchFamily="18"/>
                <a:cs typeface="Times New Roman" pitchFamily="18"/>
              </a:rPr>
              <a:t>	Воспитывать любовь и бережное отношение к природе.</a:t>
            </a:r>
            <a:br>
              <a:rPr lang="ru-RU" sz="2200">
                <a:latin typeface="Times New Roman" pitchFamily="18"/>
                <a:cs typeface="Times New Roman" pitchFamily="18"/>
              </a:rPr>
            </a:br>
            <a:r>
              <a:rPr lang="ru-RU" sz="2400" b="1" i="1">
                <a:latin typeface="Times New Roman" pitchFamily="18"/>
                <a:cs typeface="Times New Roman" pitchFamily="18"/>
              </a:rPr>
              <a:t>Словарь:</a:t>
            </a:r>
            <a:r>
              <a:rPr lang="ru-RU" sz="2400">
                <a:latin typeface="Times New Roman" pitchFamily="18"/>
                <a:cs typeface="Times New Roman" pitchFamily="18"/>
              </a:rPr>
              <a:t/>
            </a:r>
            <a:br>
              <a:rPr lang="ru-RU" sz="2400">
                <a:latin typeface="Times New Roman" pitchFamily="18"/>
                <a:cs typeface="Times New Roman" pitchFamily="18"/>
              </a:rPr>
            </a:br>
            <a:r>
              <a:rPr lang="ru-RU" sz="2200">
                <a:latin typeface="Times New Roman" pitchFamily="18"/>
                <a:cs typeface="Times New Roman" pitchFamily="18"/>
              </a:rPr>
              <a:t>Предметный словарь:  снег, крона, ствол, ветви, дерево, куст, трава.</a:t>
            </a:r>
            <a:br>
              <a:rPr lang="ru-RU" sz="2200">
                <a:latin typeface="Times New Roman" pitchFamily="18"/>
                <a:cs typeface="Times New Roman" pitchFamily="18"/>
              </a:rPr>
            </a:br>
            <a:r>
              <a:rPr lang="ru-RU" sz="2200">
                <a:latin typeface="Times New Roman" pitchFamily="18"/>
                <a:cs typeface="Times New Roman" pitchFamily="18"/>
              </a:rPr>
              <a:t>Словарь признаков: заснеженный (лес), «укутанные» (снегом).</a:t>
            </a:r>
            <a:br>
              <a:rPr lang="ru-RU" sz="2200">
                <a:latin typeface="Times New Roman" pitchFamily="18"/>
                <a:cs typeface="Times New Roman" pitchFamily="18"/>
              </a:rPr>
            </a:br>
            <a:r>
              <a:rPr lang="ru-RU" sz="2200">
                <a:latin typeface="Times New Roman" pitchFamily="18"/>
                <a:cs typeface="Times New Roman" pitchFamily="18"/>
              </a:rPr>
              <a:t>Глагольный словарь: (что делаем) наблюдаем, любуемся, рассматриваем.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443316" y="152915"/>
            <a:ext cx="8428271" cy="2000460"/>
          </a:xfrm>
        </p:spPr>
        <p:txBody>
          <a:bodyPr/>
          <a:lstStyle/>
          <a:p>
            <a:pPr lvl="0"/>
            <a:r>
              <a:rPr lang="ru-RU" sz="2400">
                <a:latin typeface="Times New Roman" pitchFamily="18"/>
                <a:cs typeface="Times New Roman" pitchFamily="18"/>
              </a:rPr>
              <a:t>Лепка </a:t>
            </a:r>
            <a:r>
              <a:rPr lang="ru-RU" sz="2000">
                <a:latin typeface="Times New Roman" pitchFamily="18"/>
                <a:cs typeface="Times New Roman" pitchFamily="18"/>
              </a:rPr>
              <a:t>на тему </a:t>
            </a:r>
            <a:r>
              <a:rPr lang="ru-RU" sz="2400">
                <a:latin typeface="Times New Roman" pitchFamily="18"/>
                <a:cs typeface="Times New Roman" pitchFamily="18"/>
              </a:rPr>
              <a:t>«Зимний еловый лес»</a:t>
            </a:r>
            <a:br>
              <a:rPr lang="ru-RU" sz="2400">
                <a:latin typeface="Times New Roman" pitchFamily="18"/>
                <a:cs typeface="Times New Roman" pitchFamily="18"/>
              </a:rPr>
            </a:br>
            <a:r>
              <a:rPr lang="ru-RU" sz="2000">
                <a:latin typeface="Times New Roman" pitchFamily="18"/>
                <a:cs typeface="Times New Roman" pitchFamily="18"/>
              </a:rPr>
              <a:t>Цель: Учить детей технике барельефной лепки создавать изображение леса, работать стекой, нанося насечки для придания ощущения «колючести» елок. Приемы прямого раскатывания, «размазывание из столбика». Развивать эстетическое восприятие.</a:t>
            </a:r>
          </a:p>
        </p:txBody>
      </p:sp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2141277" y="2351882"/>
            <a:ext cx="7267322" cy="4164122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2" y="2153384"/>
            <a:ext cx="5152104" cy="4758290"/>
          </a:xfrm>
          <a:prstGeom prst="rect">
            <a:avLst/>
          </a:prstGeom>
          <a:noFill/>
          <a:ln cap="flat">
            <a:noFill/>
          </a:ln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4617" y="2586929"/>
            <a:ext cx="4776011" cy="4972744"/>
          </a:xfrm>
          <a:prstGeom prst="rect">
            <a:avLst/>
          </a:prstGeom>
          <a:noFill/>
          <a:ln cap="flat">
            <a:noFill/>
          </a:ln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 noGrp="1"/>
          </p:cNvSpPr>
          <p:nvPr>
            <p:ph type="title"/>
          </p:nvPr>
        </p:nvSpPr>
        <p:spPr>
          <a:xfrm>
            <a:off x="766916" y="88486"/>
            <a:ext cx="9211958" cy="7471187"/>
          </a:xfrm>
        </p:spPr>
        <p:txBody>
          <a:bodyPr/>
          <a:lstStyle/>
          <a:p>
            <a:pPr lvl="0"/>
            <a:r>
              <a:rPr lang="ru-RU">
                <a:latin typeface="Times New Roman" pitchFamily="18"/>
                <a:cs typeface="Times New Roman" pitchFamily="18"/>
              </a:rPr>
              <a:t>          </a:t>
            </a:r>
            <a:r>
              <a:rPr lang="ru-RU" sz="1800" b="1" i="1" u="sng">
                <a:latin typeface="Times New Roman" pitchFamily="18"/>
                <a:cs typeface="Times New Roman" pitchFamily="18"/>
              </a:rPr>
              <a:t>Март. Солнце, воздух и вода -лучшие друзья!</a:t>
            </a:r>
            <a:br>
              <a:rPr lang="ru-RU" sz="1800" b="1" i="1" u="sng">
                <a:latin typeface="Times New Roman" pitchFamily="18"/>
                <a:cs typeface="Times New Roman" pitchFamily="18"/>
              </a:rPr>
            </a:br>
            <a:r>
              <a:rPr lang="ru-RU" sz="1800">
                <a:latin typeface="Times New Roman" pitchFamily="18"/>
                <a:cs typeface="Times New Roman" pitchFamily="18"/>
              </a:rPr>
              <a:t>	Солнце – источник тепла и света. Воздух и вода всем необходим всегда!</a:t>
            </a:r>
            <a:br>
              <a:rPr lang="ru-RU" sz="1800">
                <a:latin typeface="Times New Roman" pitchFamily="18"/>
                <a:cs typeface="Times New Roman" pitchFamily="18"/>
              </a:rPr>
            </a:br>
            <a:r>
              <a:rPr lang="ru-RU" sz="1800" b="1" i="1">
                <a:latin typeface="Times New Roman" pitchFamily="18"/>
                <a:cs typeface="Times New Roman" pitchFamily="18"/>
              </a:rPr>
              <a:t>    	 Цель:  </a:t>
            </a:r>
            <a:br>
              <a:rPr lang="ru-RU" sz="1800" b="1" i="1">
                <a:latin typeface="Times New Roman" pitchFamily="18"/>
                <a:cs typeface="Times New Roman" pitchFamily="18"/>
              </a:rPr>
            </a:br>
            <a:r>
              <a:rPr lang="ru-RU" sz="1800">
                <a:latin typeface="Times New Roman" pitchFamily="18"/>
                <a:cs typeface="Times New Roman" pitchFamily="18"/>
              </a:rPr>
              <a:t>Формировать умение устанавливать связь сезонных изменений с наступлением тепла, появлением солнца.</a:t>
            </a:r>
            <a:br>
              <a:rPr lang="ru-RU" sz="1800">
                <a:latin typeface="Times New Roman" pitchFamily="18"/>
                <a:cs typeface="Times New Roman" pitchFamily="18"/>
              </a:rPr>
            </a:br>
            <a:r>
              <a:rPr lang="ru-RU" sz="1800">
                <a:latin typeface="Times New Roman" pitchFamily="18"/>
                <a:cs typeface="Times New Roman" pitchFamily="18"/>
              </a:rPr>
              <a:t>   	 </a:t>
            </a:r>
            <a:r>
              <a:rPr lang="ru-RU" sz="1800" b="1" i="1">
                <a:latin typeface="Times New Roman" pitchFamily="18"/>
                <a:cs typeface="Times New Roman" pitchFamily="18"/>
              </a:rPr>
              <a:t>Задачи:</a:t>
            </a:r>
            <a:r>
              <a:rPr lang="ru-RU" sz="1800">
                <a:latin typeface="Times New Roman" pitchFamily="18"/>
                <a:cs typeface="Times New Roman" pitchFamily="18"/>
              </a:rPr>
              <a:t/>
            </a:r>
            <a:br>
              <a:rPr lang="ru-RU" sz="1800">
                <a:latin typeface="Times New Roman" pitchFamily="18"/>
                <a:cs typeface="Times New Roman" pitchFamily="18"/>
              </a:rPr>
            </a:br>
            <a:r>
              <a:rPr lang="ru-RU" sz="1800">
                <a:latin typeface="Times New Roman" pitchFamily="18"/>
                <a:cs typeface="Times New Roman" pitchFamily="18"/>
              </a:rPr>
              <a:t>* Продолжать формировать представления об условиях, необходимых для жизни растений.</a:t>
            </a:r>
            <a:br>
              <a:rPr lang="ru-RU" sz="1800">
                <a:latin typeface="Times New Roman" pitchFamily="18"/>
                <a:cs typeface="Times New Roman" pitchFamily="18"/>
              </a:rPr>
            </a:br>
            <a:r>
              <a:rPr lang="ru-RU" sz="1800">
                <a:latin typeface="Times New Roman" pitchFamily="18"/>
                <a:cs typeface="Times New Roman" pitchFamily="18"/>
              </a:rPr>
              <a:t>* Формировать систему элементарных экологических знаний, доступных для детей дошкольного возраста.</a:t>
            </a:r>
            <a:br>
              <a:rPr lang="ru-RU" sz="1800">
                <a:latin typeface="Times New Roman" pitchFamily="18"/>
                <a:cs typeface="Times New Roman" pitchFamily="18"/>
              </a:rPr>
            </a:br>
            <a:r>
              <a:rPr lang="ru-RU" sz="1800">
                <a:latin typeface="Times New Roman" pitchFamily="18"/>
                <a:cs typeface="Times New Roman" pitchFamily="18"/>
              </a:rPr>
              <a:t>* Формировать умения и навыки наблюдений за природными явлениями и объектами.</a:t>
            </a:r>
            <a:br>
              <a:rPr lang="ru-RU" sz="1800">
                <a:latin typeface="Times New Roman" pitchFamily="18"/>
                <a:cs typeface="Times New Roman" pitchFamily="18"/>
              </a:rPr>
            </a:br>
            <a:r>
              <a:rPr lang="ru-RU" sz="1800">
                <a:latin typeface="Times New Roman" pitchFamily="18"/>
                <a:cs typeface="Times New Roman" pitchFamily="18"/>
              </a:rPr>
              <a:t>* Закрепить и расширить знания детей о природе.</a:t>
            </a:r>
            <a:br>
              <a:rPr lang="ru-RU" sz="1800">
                <a:latin typeface="Times New Roman" pitchFamily="18"/>
                <a:cs typeface="Times New Roman" pitchFamily="18"/>
              </a:rPr>
            </a:br>
            <a:r>
              <a:rPr lang="ru-RU" sz="1800">
                <a:latin typeface="Times New Roman" pitchFamily="18"/>
                <a:cs typeface="Times New Roman" pitchFamily="18"/>
              </a:rPr>
              <a:t>* Пробуждать у детей живой интерес и любознательность к окружающему миру.</a:t>
            </a:r>
            <a:br>
              <a:rPr lang="ru-RU" sz="1800">
                <a:latin typeface="Times New Roman" pitchFamily="18"/>
                <a:cs typeface="Times New Roman" pitchFamily="18"/>
              </a:rPr>
            </a:br>
            <a:r>
              <a:rPr lang="ru-RU" sz="1800">
                <a:latin typeface="Times New Roman" pitchFamily="18"/>
                <a:cs typeface="Times New Roman" pitchFamily="18"/>
              </a:rPr>
              <a:t>* Воспитывать эмоционально-положительное, бережное, заботливое отношение к миру природы и окружающему миру в целом.</a:t>
            </a:r>
            <a:br>
              <a:rPr lang="ru-RU" sz="1800">
                <a:latin typeface="Times New Roman" pitchFamily="18"/>
                <a:cs typeface="Times New Roman" pitchFamily="18"/>
              </a:rPr>
            </a:br>
            <a:r>
              <a:rPr lang="ru-RU" sz="1800" b="1" i="1">
                <a:latin typeface="Times New Roman" pitchFamily="18"/>
                <a:cs typeface="Times New Roman" pitchFamily="18"/>
              </a:rPr>
              <a:t>    	Словарь:</a:t>
            </a:r>
            <a:br>
              <a:rPr lang="ru-RU" sz="1800" b="1" i="1">
                <a:latin typeface="Times New Roman" pitchFamily="18"/>
                <a:cs typeface="Times New Roman" pitchFamily="18"/>
              </a:rPr>
            </a:br>
            <a:r>
              <a:rPr lang="ru-RU" sz="1800">
                <a:latin typeface="Times New Roman" pitchFamily="18"/>
                <a:cs typeface="Times New Roman" pitchFamily="18"/>
              </a:rPr>
              <a:t>Предметный словарь: солнце, воздух/ветер, вода.</a:t>
            </a:r>
            <a:br>
              <a:rPr lang="ru-RU" sz="1800">
                <a:latin typeface="Times New Roman" pitchFamily="18"/>
                <a:cs typeface="Times New Roman" pitchFamily="18"/>
              </a:rPr>
            </a:br>
            <a:r>
              <a:rPr lang="ru-RU" sz="1800">
                <a:latin typeface="Times New Roman" pitchFamily="18"/>
                <a:cs typeface="Times New Roman" pitchFamily="18"/>
              </a:rPr>
              <a:t>Словарь признаков: солнечный (день), ветреная (погода), водный (транспорт), мокрая (вода), жаркое (солнце), холодный (ветер).</a:t>
            </a:r>
            <a:br>
              <a:rPr lang="ru-RU" sz="1800">
                <a:latin typeface="Times New Roman" pitchFamily="18"/>
                <a:cs typeface="Times New Roman" pitchFamily="18"/>
              </a:rPr>
            </a:br>
            <a:r>
              <a:rPr lang="ru-RU" sz="1800">
                <a:latin typeface="Times New Roman" pitchFamily="18"/>
                <a:cs typeface="Times New Roman" pitchFamily="18"/>
              </a:rPr>
              <a:t>Глагольный словарь: (что делаем когда светит солнце?) играем, греемся, загораем;</a:t>
            </a:r>
            <a:br>
              <a:rPr lang="ru-RU" sz="1800">
                <a:latin typeface="Times New Roman" pitchFamily="18"/>
                <a:cs typeface="Times New Roman" pitchFamily="18"/>
              </a:rPr>
            </a:br>
            <a:r>
              <a:rPr lang="ru-RU" sz="1800">
                <a:latin typeface="Times New Roman" pitchFamily="18"/>
                <a:cs typeface="Times New Roman" pitchFamily="18"/>
              </a:rPr>
              <a:t>(что делаем в воде?) купаемся, играем; (что делаем при  сильном ветре?) убегаем, прячемся, одеваемся теплее.</a:t>
            </a:r>
            <a:br>
              <a:rPr lang="ru-RU" sz="1800">
                <a:latin typeface="Times New Roman" pitchFamily="18"/>
                <a:cs typeface="Times New Roman" pitchFamily="18"/>
              </a:rPr>
            </a:br>
            <a:endParaRPr lang="ru-RU" sz="1800">
              <a:latin typeface="Times New Roman" pitchFamily="18"/>
              <a:cs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464841" y="179277"/>
            <a:ext cx="8615522" cy="7201082"/>
          </a:xfrm>
        </p:spPr>
        <p:txBody>
          <a:bodyPr anchorCtr="1"/>
          <a:lstStyle/>
          <a:p>
            <a:pPr lvl="0" algn="ctr">
              <a:lnSpc>
                <a:spcPct val="150000"/>
              </a:lnSpc>
            </a:pPr>
            <a:r>
              <a:rPr lang="ru-RU" sz="2800">
                <a:latin typeface="Times New Roman" pitchFamily="18"/>
              </a:rPr>
              <a:t>База проекта: МБДОУ Детский сад № 103 г. Архангельск.</a:t>
            </a:r>
            <a:br>
              <a:rPr lang="ru-RU" sz="2800">
                <a:latin typeface="Times New Roman" pitchFamily="18"/>
              </a:rPr>
            </a:br>
            <a:r>
              <a:rPr lang="ru-RU" sz="2800" b="1" i="1">
                <a:latin typeface="Times New Roman" pitchFamily="18"/>
              </a:rPr>
              <a:t>Тип проекта</a:t>
            </a:r>
            <a:r>
              <a:rPr lang="ru-RU" sz="2800" b="1">
                <a:latin typeface="Times New Roman" pitchFamily="18"/>
              </a:rPr>
              <a:t>: </a:t>
            </a:r>
            <a:r>
              <a:rPr lang="ru-RU" sz="2800">
                <a:latin typeface="Times New Roman" pitchFamily="18"/>
              </a:rPr>
              <a:t>творческо-информационный.</a:t>
            </a:r>
            <a:br>
              <a:rPr lang="ru-RU" sz="2800">
                <a:latin typeface="Times New Roman" pitchFamily="18"/>
              </a:rPr>
            </a:br>
            <a:r>
              <a:rPr lang="ru-RU" sz="2800" b="1" i="1">
                <a:latin typeface="Times New Roman" pitchFamily="18"/>
              </a:rPr>
              <a:t>Срок реализации проекта</a:t>
            </a:r>
            <a:r>
              <a:rPr lang="ru-RU" sz="2800" b="1">
                <a:latin typeface="Times New Roman" pitchFamily="18"/>
              </a:rPr>
              <a:t>:</a:t>
            </a:r>
            <a:r>
              <a:rPr lang="ru-RU" sz="2800">
                <a:latin typeface="Times New Roman" pitchFamily="18"/>
              </a:rPr>
              <a:t> долгосрочный</a:t>
            </a:r>
            <a:br>
              <a:rPr lang="ru-RU" sz="2800">
                <a:latin typeface="Times New Roman" pitchFamily="18"/>
              </a:rPr>
            </a:br>
            <a:r>
              <a:rPr lang="ru-RU" sz="2800">
                <a:latin typeface="Times New Roman" pitchFamily="18"/>
              </a:rPr>
              <a:t>( с сентября 2015г. по май 2016 г.)</a:t>
            </a:r>
            <a:br>
              <a:rPr lang="ru-RU" sz="2800">
                <a:latin typeface="Times New Roman" pitchFamily="18"/>
              </a:rPr>
            </a:br>
            <a:r>
              <a:rPr lang="ru-RU" sz="2800" b="1" i="1">
                <a:latin typeface="Times New Roman" pitchFamily="18"/>
              </a:rPr>
              <a:t>Участники проекта</a:t>
            </a:r>
            <a:r>
              <a:rPr lang="ru-RU" sz="2800" b="1">
                <a:latin typeface="Times New Roman" pitchFamily="18"/>
              </a:rPr>
              <a:t>:</a:t>
            </a:r>
            <a:r>
              <a:rPr lang="ru-RU" sz="2800">
                <a:latin typeface="Times New Roman" pitchFamily="18"/>
              </a:rPr>
              <a:t> воспитатели - </a:t>
            </a:r>
            <a:br>
              <a:rPr lang="ru-RU" sz="2800">
                <a:latin typeface="Times New Roman" pitchFamily="18"/>
              </a:rPr>
            </a:br>
            <a:r>
              <a:rPr lang="ru-RU" sz="2800">
                <a:latin typeface="Times New Roman" pitchFamily="18"/>
              </a:rPr>
              <a:t> Никитина Ю.В., Игнова С.И.,</a:t>
            </a:r>
            <a:br>
              <a:rPr lang="ru-RU" sz="2800">
                <a:latin typeface="Times New Roman" pitchFamily="18"/>
              </a:rPr>
            </a:br>
            <a:r>
              <a:rPr lang="ru-RU" sz="2800">
                <a:latin typeface="Times New Roman" pitchFamily="18"/>
              </a:rPr>
              <a:t>воспитанники средней группы «Ромашка»</a:t>
            </a:r>
            <a:br>
              <a:rPr lang="ru-RU" sz="2800">
                <a:latin typeface="Times New Roman" pitchFamily="18"/>
              </a:rPr>
            </a:br>
            <a:r>
              <a:rPr lang="ru-RU" sz="2800">
                <a:latin typeface="Times New Roman" pitchFamily="18"/>
              </a:rPr>
              <a:t> и их родители.</a:t>
            </a:r>
            <a:br>
              <a:rPr lang="ru-RU" sz="2800">
                <a:latin typeface="Times New Roman" pitchFamily="18"/>
              </a:rPr>
            </a:br>
            <a:r>
              <a:rPr lang="ru-RU" sz="2800">
                <a:latin typeface="Times New Roman" pitchFamily="18"/>
              </a:rPr>
              <a:t>2015-2016 г.г.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8" y="2676521"/>
            <a:ext cx="5444200" cy="405419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Текст 6"/>
          <p:cNvSpPr txBox="1">
            <a:spLocks noGrp="1"/>
          </p:cNvSpPr>
          <p:nvPr>
            <p:ph type="body" idx="4294967295"/>
          </p:nvPr>
        </p:nvSpPr>
        <p:spPr>
          <a:xfrm>
            <a:off x="503998" y="1768678"/>
            <a:ext cx="9072000" cy="438408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5"/>
          <p:cNvSpPr txBox="1">
            <a:spLocks noGrp="1"/>
          </p:cNvSpPr>
          <p:nvPr>
            <p:ph type="title" idx="4294967295"/>
          </p:nvPr>
        </p:nvSpPr>
        <p:spPr>
          <a:xfrm>
            <a:off x="1497101" y="0"/>
            <a:ext cx="8512131" cy="2366686"/>
          </a:xfrm>
        </p:spPr>
        <p:txBody>
          <a:bodyPr/>
          <a:lstStyle/>
          <a:p>
            <a:pPr lvl="0"/>
            <a:r>
              <a:rPr lang="ru-RU" sz="2400">
                <a:latin typeface="Times New Roman" pitchFamily="18"/>
                <a:cs typeface="Times New Roman" pitchFamily="18"/>
              </a:rPr>
              <a:t> Рисование на тему «Радуга – дуга»</a:t>
            </a:r>
            <a:br>
              <a:rPr lang="ru-RU" sz="2400">
                <a:latin typeface="Times New Roman" pitchFamily="18"/>
                <a:cs typeface="Times New Roman" pitchFamily="18"/>
              </a:rPr>
            </a:br>
            <a:r>
              <a:rPr lang="ru-RU" sz="2000">
                <a:latin typeface="Times New Roman" pitchFamily="18"/>
                <a:cs typeface="Times New Roman" pitchFamily="18"/>
              </a:rPr>
              <a:t>Цель: Развитие чувства прекрасного, умения видеть красоту вокруг себя, любоваться природой. Развитие воображения, фантазии. 	Развитие чувства цвета, восприятия цвета.</a:t>
            </a:r>
            <a:br>
              <a:rPr lang="ru-RU" sz="2000">
                <a:latin typeface="Times New Roman" pitchFamily="18"/>
                <a:cs typeface="Times New Roman" pitchFamily="18"/>
              </a:rPr>
            </a:br>
            <a:r>
              <a:rPr lang="ru-RU" sz="2000">
                <a:latin typeface="Times New Roman" pitchFamily="18"/>
                <a:cs typeface="Times New Roman" pitchFamily="18"/>
              </a:rPr>
              <a:t>Задачи: Вызвать интерес к изображению радуги; закрепить знания детей о цветах радуги; побуждать выполнять уверенно (без отрыва) проводить дугообразные линии, располагать их близко друг к другу.</a:t>
            </a:r>
            <a:br>
              <a:rPr lang="ru-RU" sz="2000">
                <a:latin typeface="Times New Roman" pitchFamily="18"/>
                <a:cs typeface="Times New Roman" pitchFamily="18"/>
              </a:rPr>
            </a:br>
            <a:endParaRPr lang="ru-RU" sz="2000">
              <a:latin typeface="Times New Roman" pitchFamily="18"/>
              <a:cs typeface="Times New Roman" pitchFamily="18"/>
            </a:endParaRPr>
          </a:p>
        </p:txBody>
      </p:sp>
      <p:pic>
        <p:nvPicPr>
          <p:cNvPr id="5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2513" y="3855009"/>
            <a:ext cx="4548106" cy="3704664"/>
          </a:xfrm>
          <a:prstGeom prst="rect">
            <a:avLst/>
          </a:prstGeom>
          <a:noFill/>
          <a:ln cap="flat">
            <a:noFill/>
          </a:ln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 noGrp="1"/>
          </p:cNvSpPr>
          <p:nvPr>
            <p:ph type="title"/>
          </p:nvPr>
        </p:nvSpPr>
        <p:spPr>
          <a:xfrm>
            <a:off x="196641" y="0"/>
            <a:ext cx="9714274" cy="7452853"/>
          </a:xfrm>
        </p:spPr>
        <p:txBody>
          <a:bodyPr/>
          <a:lstStyle/>
          <a:p>
            <a:pPr lvl="0"/>
            <a:r>
              <a:rPr lang="ru-RU" sz="2200">
                <a:latin typeface="Times New Roman" pitchFamily="18"/>
                <a:cs typeface="Times New Roman" pitchFamily="18"/>
              </a:rPr>
              <a:t>                          </a:t>
            </a:r>
            <a:r>
              <a:rPr lang="ru-RU" sz="2200" b="1" i="1" u="sng">
                <a:latin typeface="Times New Roman" pitchFamily="18"/>
                <a:cs typeface="Times New Roman" pitchFamily="18"/>
              </a:rPr>
              <a:t>Апрель. Мир растений -цветы.</a:t>
            </a:r>
            <a:br>
              <a:rPr lang="ru-RU" sz="2200" b="1" i="1" u="sng">
                <a:latin typeface="Times New Roman" pitchFamily="18"/>
                <a:cs typeface="Times New Roman" pitchFamily="18"/>
              </a:rPr>
            </a:br>
            <a:r>
              <a:rPr lang="ru-RU" sz="2200">
                <a:latin typeface="Times New Roman" pitchFamily="18"/>
                <a:cs typeface="Times New Roman" pitchFamily="18"/>
              </a:rPr>
              <a:t>                        «Полевые цветы: мать и мачеха, одуванчик, ромашка, клевер».</a:t>
            </a:r>
            <a:br>
              <a:rPr lang="ru-RU" sz="2200">
                <a:latin typeface="Times New Roman" pitchFamily="18"/>
                <a:cs typeface="Times New Roman" pitchFamily="18"/>
              </a:rPr>
            </a:br>
            <a:r>
              <a:rPr lang="ru-RU" sz="2200">
                <a:latin typeface="Times New Roman" pitchFamily="18"/>
                <a:cs typeface="Times New Roman" pitchFamily="18"/>
              </a:rPr>
              <a:t>              </a:t>
            </a:r>
            <a:r>
              <a:rPr lang="ru-RU" sz="2200" b="1" i="1">
                <a:latin typeface="Times New Roman" pitchFamily="18"/>
                <a:cs typeface="Times New Roman" pitchFamily="18"/>
              </a:rPr>
              <a:t> Цель</a:t>
            </a:r>
            <a:r>
              <a:rPr lang="ru-RU" sz="2200">
                <a:latin typeface="Times New Roman" pitchFamily="18"/>
                <a:cs typeface="Times New Roman" pitchFamily="18"/>
              </a:rPr>
              <a:t>:  </a:t>
            </a:r>
            <a:br>
              <a:rPr lang="ru-RU" sz="2200">
                <a:latin typeface="Times New Roman" pitchFamily="18"/>
                <a:cs typeface="Times New Roman" pitchFamily="18"/>
              </a:rPr>
            </a:br>
            <a:r>
              <a:rPr lang="ru-RU" sz="2200">
                <a:latin typeface="Times New Roman" pitchFamily="18"/>
                <a:cs typeface="Times New Roman" pitchFamily="18"/>
              </a:rPr>
              <a:t>             Продолжать знакомить детей с разнообразием мира растений. Учить детей делить его на группы: деревья, кустарники, травы, цветы. Определить с детьми названия цветов и части их строения (корень, стебель, листья, цветок), о времени цветения цветов, познакомить детей с профессией садовника.</a:t>
            </a:r>
            <a:br>
              <a:rPr lang="ru-RU" sz="2200">
                <a:latin typeface="Times New Roman" pitchFamily="18"/>
                <a:cs typeface="Times New Roman" pitchFamily="18"/>
              </a:rPr>
            </a:br>
            <a:r>
              <a:rPr lang="ru-RU" sz="2200">
                <a:latin typeface="Times New Roman" pitchFamily="18"/>
                <a:cs typeface="Times New Roman" pitchFamily="18"/>
              </a:rPr>
              <a:t>           </a:t>
            </a:r>
            <a:r>
              <a:rPr lang="ru-RU" sz="2200" b="1" i="1">
                <a:latin typeface="Times New Roman" pitchFamily="18"/>
                <a:cs typeface="Times New Roman" pitchFamily="18"/>
              </a:rPr>
              <a:t>Задачи:</a:t>
            </a:r>
            <a:r>
              <a:rPr lang="ru-RU" sz="2200">
                <a:latin typeface="Times New Roman" pitchFamily="18"/>
                <a:cs typeface="Times New Roman" pitchFamily="18"/>
              </a:rPr>
              <a:t/>
            </a:r>
            <a:br>
              <a:rPr lang="ru-RU" sz="2200">
                <a:latin typeface="Times New Roman" pitchFamily="18"/>
                <a:cs typeface="Times New Roman" pitchFamily="18"/>
              </a:rPr>
            </a:br>
            <a:r>
              <a:rPr lang="ru-RU" sz="2200">
                <a:cs typeface="Times New Roman" pitchFamily="18"/>
              </a:rPr>
              <a:t></a:t>
            </a:r>
            <a:r>
              <a:rPr lang="ru-RU" sz="2200">
                <a:latin typeface="Times New Roman" pitchFamily="18"/>
                <a:cs typeface="Times New Roman" pitchFamily="18"/>
              </a:rPr>
              <a:t>	</a:t>
            </a:r>
            <a:r>
              <a:rPr lang="ru-RU" sz="2000">
                <a:latin typeface="Times New Roman" pitchFamily="18"/>
                <a:cs typeface="Times New Roman" pitchFamily="18"/>
              </a:rPr>
              <a:t>Закреплять знание о названии цветов.</a:t>
            </a:r>
            <a:br>
              <a:rPr lang="ru-RU" sz="2000">
                <a:latin typeface="Times New Roman" pitchFamily="18"/>
                <a:cs typeface="Times New Roman" pitchFamily="18"/>
              </a:rPr>
            </a:br>
            <a:r>
              <a:rPr lang="ru-RU" sz="2000">
                <a:cs typeface="Times New Roman" pitchFamily="18"/>
              </a:rPr>
              <a:t></a:t>
            </a:r>
            <a:r>
              <a:rPr lang="ru-RU" sz="2000">
                <a:latin typeface="Times New Roman" pitchFamily="18"/>
                <a:cs typeface="Times New Roman" pitchFamily="18"/>
              </a:rPr>
              <a:t>	Учить сравнивать цветы (садовые, луговые, лесные).</a:t>
            </a:r>
            <a:br>
              <a:rPr lang="ru-RU" sz="2000">
                <a:latin typeface="Times New Roman" pitchFamily="18"/>
                <a:cs typeface="Times New Roman" pitchFamily="18"/>
              </a:rPr>
            </a:br>
            <a:r>
              <a:rPr lang="ru-RU" sz="2000">
                <a:cs typeface="Times New Roman" pitchFamily="18"/>
              </a:rPr>
              <a:t></a:t>
            </a:r>
            <a:r>
              <a:rPr lang="ru-RU" sz="2000">
                <a:latin typeface="Times New Roman" pitchFamily="18"/>
                <a:cs typeface="Times New Roman" pitchFamily="18"/>
              </a:rPr>
              <a:t>	Формировать представление об условиях их роста (тепло, влага, свет).</a:t>
            </a:r>
            <a:br>
              <a:rPr lang="ru-RU" sz="2000">
                <a:latin typeface="Times New Roman" pitchFamily="18"/>
                <a:cs typeface="Times New Roman" pitchFamily="18"/>
              </a:rPr>
            </a:br>
            <a:r>
              <a:rPr lang="ru-RU" sz="2000">
                <a:cs typeface="Times New Roman" pitchFamily="18"/>
              </a:rPr>
              <a:t></a:t>
            </a:r>
            <a:r>
              <a:rPr lang="ru-RU" sz="2000">
                <a:latin typeface="Times New Roman" pitchFamily="18"/>
                <a:cs typeface="Times New Roman" pitchFamily="18"/>
              </a:rPr>
              <a:t>	Развивать умение любоваться красотой цветов.</a:t>
            </a:r>
            <a:br>
              <a:rPr lang="ru-RU" sz="2000">
                <a:latin typeface="Times New Roman" pitchFamily="18"/>
                <a:cs typeface="Times New Roman" pitchFamily="18"/>
              </a:rPr>
            </a:br>
            <a:r>
              <a:rPr lang="ru-RU" sz="2000">
                <a:cs typeface="Times New Roman" pitchFamily="18"/>
              </a:rPr>
              <a:t></a:t>
            </a:r>
            <a:r>
              <a:rPr lang="ru-RU" sz="2000">
                <a:latin typeface="Times New Roman" pitchFamily="18"/>
                <a:cs typeface="Times New Roman" pitchFamily="18"/>
              </a:rPr>
              <a:t>	Развивать внимание и мышление, воспитывать бережное отношение к цветам.</a:t>
            </a:r>
            <a:br>
              <a:rPr lang="ru-RU" sz="2000">
                <a:latin typeface="Times New Roman" pitchFamily="18"/>
                <a:cs typeface="Times New Roman" pitchFamily="18"/>
              </a:rPr>
            </a:br>
            <a:r>
              <a:rPr lang="ru-RU" sz="2000">
                <a:cs typeface="Times New Roman" pitchFamily="18"/>
              </a:rPr>
              <a:t></a:t>
            </a:r>
            <a:r>
              <a:rPr lang="ru-RU" sz="2000">
                <a:latin typeface="Times New Roman" pitchFamily="18"/>
                <a:cs typeface="Times New Roman" pitchFamily="18"/>
              </a:rPr>
              <a:t>	Способствовать видеть красоту окружающего мира, образное восприятие природы.</a:t>
            </a:r>
            <a:br>
              <a:rPr lang="ru-RU" sz="2000">
                <a:latin typeface="Times New Roman" pitchFamily="18"/>
                <a:cs typeface="Times New Roman" pitchFamily="18"/>
              </a:rPr>
            </a:br>
            <a:r>
              <a:rPr lang="ru-RU" sz="2200">
                <a:latin typeface="Times New Roman" pitchFamily="18"/>
                <a:cs typeface="Times New Roman" pitchFamily="18"/>
              </a:rPr>
              <a:t>        </a:t>
            </a:r>
            <a:r>
              <a:rPr lang="ru-RU" sz="2200" b="1" i="1">
                <a:latin typeface="Times New Roman" pitchFamily="18"/>
                <a:cs typeface="Times New Roman" pitchFamily="18"/>
              </a:rPr>
              <a:t>Словарь:</a:t>
            </a:r>
            <a:r>
              <a:rPr lang="ru-RU" sz="2200">
                <a:latin typeface="Times New Roman" pitchFamily="18"/>
                <a:cs typeface="Times New Roman" pitchFamily="18"/>
              </a:rPr>
              <a:t/>
            </a:r>
            <a:br>
              <a:rPr lang="ru-RU" sz="2200">
                <a:latin typeface="Times New Roman" pitchFamily="18"/>
                <a:cs typeface="Times New Roman" pitchFamily="18"/>
              </a:rPr>
            </a:br>
            <a:r>
              <a:rPr lang="ru-RU" sz="2000">
                <a:latin typeface="Times New Roman" pitchFamily="18"/>
                <a:cs typeface="Times New Roman" pitchFamily="18"/>
              </a:rPr>
              <a:t>Предметный словарь: цветок, стебель, листок, корень.</a:t>
            </a:r>
            <a:br>
              <a:rPr lang="ru-RU" sz="2000">
                <a:latin typeface="Times New Roman" pitchFamily="18"/>
                <a:cs typeface="Times New Roman" pitchFamily="18"/>
              </a:rPr>
            </a:br>
            <a:r>
              <a:rPr lang="ru-RU" sz="2000">
                <a:latin typeface="Times New Roman" pitchFamily="18"/>
                <a:cs typeface="Times New Roman" pitchFamily="18"/>
              </a:rPr>
              <a:t>Словарь признаков: (цветок) красивый, ароматный, полевой, садовый, комнатный.</a:t>
            </a:r>
            <a:br>
              <a:rPr lang="ru-RU" sz="2000">
                <a:latin typeface="Times New Roman" pitchFamily="18"/>
                <a:cs typeface="Times New Roman" pitchFamily="18"/>
              </a:rPr>
            </a:br>
            <a:r>
              <a:rPr lang="ru-RU" sz="2000">
                <a:latin typeface="Times New Roman" pitchFamily="18"/>
                <a:cs typeface="Times New Roman" pitchFamily="18"/>
              </a:rPr>
              <a:t>Глагольный словарь: (что мы делаем с цветами?) любуемся, наблюдаем, радуемся, плетем веночек.</a:t>
            </a:r>
            <a:r>
              <a:rPr lang="ru-RU" sz="2000"/>
              <a:t/>
            </a:r>
            <a:br>
              <a:rPr lang="ru-RU" sz="2000"/>
            </a:br>
            <a:endParaRPr lang="ru-RU" sz="2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452277" y="21561"/>
            <a:ext cx="8621886" cy="2094113"/>
          </a:xfrm>
        </p:spPr>
        <p:txBody>
          <a:bodyPr/>
          <a:lstStyle/>
          <a:p>
            <a:pPr lvl="0"/>
            <a:r>
              <a:rPr lang="ru-RU" sz="2400">
                <a:latin typeface="Times New Roman" pitchFamily="18"/>
                <a:cs typeface="Times New Roman" pitchFamily="18"/>
              </a:rPr>
              <a:t>Аппликация </a:t>
            </a:r>
            <a:r>
              <a:rPr lang="ru-RU" sz="2000">
                <a:latin typeface="Times New Roman" pitchFamily="18"/>
                <a:cs typeface="Times New Roman" pitchFamily="18"/>
              </a:rPr>
              <a:t>на тему  </a:t>
            </a:r>
            <a:r>
              <a:rPr lang="ru-RU" sz="2400">
                <a:latin typeface="Times New Roman" pitchFamily="18"/>
                <a:cs typeface="Times New Roman" pitchFamily="18"/>
              </a:rPr>
              <a:t>«Носит одуванчик жёлтый сарафанчик»</a:t>
            </a:r>
            <a:br>
              <a:rPr lang="ru-RU" sz="2400">
                <a:latin typeface="Times New Roman" pitchFamily="18"/>
                <a:cs typeface="Times New Roman" pitchFamily="18"/>
              </a:rPr>
            </a:br>
            <a:r>
              <a:rPr lang="ru-RU" sz="2000">
                <a:latin typeface="Times New Roman" pitchFamily="18"/>
                <a:cs typeface="Times New Roman" pitchFamily="18"/>
              </a:rPr>
              <a:t>Задачи. Вызвать интерес к созданию выразительного образа с использованием 	цветной бумаги, в технике обрывной аппликации. Уточнить представление детей о внешнем виде одуванчика показать возможность изображения жёлтых  цветов. Воспитывать эстетические эмоции, художественный вкус.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602507" y="2489646"/>
            <a:ext cx="9072000" cy="3645182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55" y="2832847"/>
            <a:ext cx="4984952" cy="4611328"/>
          </a:xfrm>
          <a:prstGeom prst="rect">
            <a:avLst/>
          </a:prstGeom>
          <a:noFill/>
          <a:ln cap="flat">
            <a:noFill/>
          </a:ln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4349" y="2662513"/>
            <a:ext cx="4682084" cy="4897160"/>
          </a:xfrm>
          <a:prstGeom prst="rect">
            <a:avLst/>
          </a:prstGeom>
          <a:noFill/>
          <a:ln cap="flat">
            <a:noFill/>
          </a:ln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 noGrp="1"/>
          </p:cNvSpPr>
          <p:nvPr>
            <p:ph type="title"/>
          </p:nvPr>
        </p:nvSpPr>
        <p:spPr>
          <a:xfrm>
            <a:off x="1134139" y="0"/>
            <a:ext cx="8946480" cy="711855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ru-RU" sz="2400">
                <a:latin typeface="Times New Roman" pitchFamily="18"/>
                <a:cs typeface="Times New Roman" pitchFamily="18"/>
              </a:rPr>
              <a:t>                    </a:t>
            </a:r>
            <a:r>
              <a:rPr lang="ru-RU" sz="2400" b="1" i="1">
                <a:latin typeface="Times New Roman" pitchFamily="18"/>
                <a:cs typeface="Times New Roman" pitchFamily="18"/>
              </a:rPr>
              <a:t>Предполагаемый результат:</a:t>
            </a:r>
            <a:br>
              <a:rPr lang="ru-RU" sz="2400" b="1" i="1">
                <a:latin typeface="Times New Roman" pitchFamily="18"/>
                <a:cs typeface="Times New Roman" pitchFamily="18"/>
              </a:rPr>
            </a:br>
            <a:r>
              <a:rPr lang="ru-RU" sz="2400">
                <a:cs typeface="Times New Roman" pitchFamily="18"/>
              </a:rPr>
              <a:t></a:t>
            </a:r>
            <a:r>
              <a:rPr lang="ru-RU" sz="2400">
                <a:latin typeface="Times New Roman" pitchFamily="18"/>
                <a:cs typeface="Times New Roman" pitchFamily="18"/>
              </a:rPr>
              <a:t>	У детей расширяется представление о растительном мире родного края.</a:t>
            </a:r>
            <a:br>
              <a:rPr lang="ru-RU" sz="2400">
                <a:latin typeface="Times New Roman" pitchFamily="18"/>
                <a:cs typeface="Times New Roman" pitchFamily="18"/>
              </a:rPr>
            </a:br>
            <a:r>
              <a:rPr lang="ru-RU" sz="2400">
                <a:cs typeface="Times New Roman" pitchFamily="18"/>
              </a:rPr>
              <a:t></a:t>
            </a:r>
            <a:r>
              <a:rPr lang="ru-RU" sz="2400">
                <a:latin typeface="Times New Roman" pitchFamily="18"/>
                <a:cs typeface="Times New Roman" pitchFamily="18"/>
              </a:rPr>
              <a:t>	Сформируются знания о сезонных изменениях  растительного мира .</a:t>
            </a:r>
            <a:br>
              <a:rPr lang="ru-RU" sz="2400">
                <a:latin typeface="Times New Roman" pitchFamily="18"/>
                <a:cs typeface="Times New Roman" pitchFamily="18"/>
              </a:rPr>
            </a:br>
            <a:r>
              <a:rPr lang="ru-RU" sz="2400">
                <a:cs typeface="Times New Roman" pitchFamily="18"/>
              </a:rPr>
              <a:t></a:t>
            </a:r>
            <a:r>
              <a:rPr lang="ru-RU" sz="2400">
                <a:latin typeface="Times New Roman" pitchFamily="18"/>
                <a:cs typeface="Times New Roman" pitchFamily="18"/>
              </a:rPr>
              <a:t>	Дети будут применять полученные знания в продуктивной деятельности.</a:t>
            </a:r>
            <a:br>
              <a:rPr lang="ru-RU" sz="2400">
                <a:latin typeface="Times New Roman" pitchFamily="18"/>
                <a:cs typeface="Times New Roman" pitchFamily="18"/>
              </a:rPr>
            </a:br>
            <a:r>
              <a:rPr lang="ru-RU" sz="2400">
                <a:cs typeface="Times New Roman" pitchFamily="18"/>
              </a:rPr>
              <a:t></a:t>
            </a:r>
            <a:r>
              <a:rPr lang="ru-RU" sz="2400">
                <a:latin typeface="Times New Roman" pitchFamily="18"/>
                <a:cs typeface="Times New Roman" pitchFamily="18"/>
              </a:rPr>
              <a:t>	У детей сформируется бережное отношение к природе родного края.</a:t>
            </a:r>
            <a:br>
              <a:rPr lang="ru-RU" sz="2400">
                <a:latin typeface="Times New Roman" pitchFamily="18"/>
                <a:cs typeface="Times New Roman" pitchFamily="18"/>
              </a:rPr>
            </a:br>
            <a:r>
              <a:rPr lang="ru-RU" sz="2400">
                <a:cs typeface="Times New Roman" pitchFamily="18"/>
              </a:rPr>
              <a:t></a:t>
            </a:r>
            <a:r>
              <a:rPr lang="ru-RU" sz="2400">
                <a:latin typeface="Times New Roman" pitchFamily="18"/>
                <a:cs typeface="Times New Roman" pitchFamily="18"/>
              </a:rPr>
              <a:t>	Вовлечены родители к участию в проектной деятельности.</a:t>
            </a:r>
            <a:br>
              <a:rPr lang="ru-RU" sz="2400">
                <a:latin typeface="Times New Roman" pitchFamily="18"/>
                <a:cs typeface="Times New Roman" pitchFamily="18"/>
              </a:rPr>
            </a:br>
            <a:r>
              <a:rPr lang="ru-RU" sz="2400">
                <a:cs typeface="Times New Roman" pitchFamily="18"/>
              </a:rPr>
              <a:t></a:t>
            </a:r>
            <a:r>
              <a:rPr lang="ru-RU" sz="2400">
                <a:latin typeface="Times New Roman" pitchFamily="18"/>
                <a:cs typeface="Times New Roman" pitchFamily="18"/>
              </a:rPr>
              <a:t>	Реализованы потребности детей в продуктивных видах деятельности.</a:t>
            </a:r>
            <a:br>
              <a:rPr lang="ru-RU" sz="2400">
                <a:latin typeface="Times New Roman" pitchFamily="18"/>
                <a:cs typeface="Times New Roman" pitchFamily="18"/>
              </a:rPr>
            </a:br>
            <a:r>
              <a:rPr lang="ru-RU" sz="2400">
                <a:latin typeface="Times New Roman" pitchFamily="18"/>
                <a:cs typeface="Times New Roman" pitchFamily="18"/>
              </a:rPr>
              <a:t>     </a:t>
            </a:r>
            <a:endParaRPr lang="ru-RU" sz="2000">
              <a:latin typeface="Times New Roman" pitchFamily="18"/>
              <a:cs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005" y="-1"/>
            <a:ext cx="9576620" cy="744373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334295" y="0"/>
            <a:ext cx="9746324" cy="755967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865077" y="186482"/>
            <a:ext cx="9084957" cy="704123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1" u="sng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Пояснительная записка</a:t>
            </a: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. Одной из основных задач воспитания дошкольников, стоящих на современном этапе перед воспитателем, является воспитание у дошкольников любви к Родине, родному краю. Представление о Родине начинается у детей с картинки, слышимой ребенком музыки, окружающей его природы.</a:t>
            </a:r>
          </a:p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Год от года оно расширяется, обогащается, совершенствуется. В общении с природой у детей развивается любознательность, расширяется кругозор, появляется интерес к труду, пробуждается чувство прекрасного. Мы в нашей группе создали проект по ознакомлению детей с растительным миром родного края.</a:t>
            </a:r>
          </a:p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Данный проект органически вписывается в программу "От рождения до школы" и реализуется в процессе организации педагогической работы с детьми  в режимных моментах , на занятиях и в свободной деятельности.</a:t>
            </a:r>
          </a:p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Проект вариативен, он не устанавливает жестких рамок образовательного содержания и форм реализации. Проектный материал легко интегрируется в занятия по экологическому воспитанию, художественно-эстетическому развитию, развитию речи и др..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33960" y="416518"/>
            <a:ext cx="8298362" cy="594395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just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1" u="sng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Актуальность проекта </a:t>
            </a: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– недостаточный уровень знаний детей о растительном мире родного края, о их пользе и значении в жизни человека.</a:t>
            </a:r>
          </a:p>
          <a:p>
            <a:pPr marL="0" marR="0" lvl="0" indent="0" algn="just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При реализации проекта были использованы следующие принципы: в процессе сотрудничества, взаимодействия (детей, родителей, воспитателей) происходит развитие коммуникативных навыков, развивается диалоговая речь; совместная продуктивная творческая деятельность создаёт атмосферу доброжелательности, взаимопомощи; дети учатся взаимодействовать друг с другом, сотрудничать со взрослыми.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3763" y="142920"/>
            <a:ext cx="8878677" cy="680003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1" u="sng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Цель проекта</a:t>
            </a: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: Развивать интерес детей к взаимосвязи жизни растительности с сезонными изменениями природы. Расширять представления детей о природе родного края, воспитывать патриотические чувства.</a:t>
            </a:r>
          </a:p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0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Times New Roman" pitchFamily="18"/>
            </a:endParaRPr>
          </a:p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1" u="sng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Задачи:</a:t>
            </a:r>
          </a:p>
          <a:p>
            <a:pPr marL="343082" marR="0" lvl="0" indent="-343082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Расширять кругозор детей, пополнять и активизировать словарный запас, формировать навыки исследователя, развивать познавательную активность, формировать умения работать в коллективе, связывать обучение с жизнью, учить применять знания на практике.</a:t>
            </a:r>
          </a:p>
          <a:p>
            <a:pPr marL="343082" marR="0" lvl="0" indent="-343082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Изучать взаимодействия растительный мир с окружающим миром, выявление пользы и вреда в ходе наблюдений и бесед. Исследовать особенности сезонных изменений на растительный мир, их зависимости от времени года.</a:t>
            </a:r>
          </a:p>
          <a:p>
            <a:pPr marL="343082" marR="0" lvl="0" indent="-343082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Развивать воображение, творчество, познавательный интерес, мышление, умение анализировать, сравнивать, обобщать. Отражать знания, полученные опытным путем, в различных видах деятельности (изобразительной, умственной, игровой).</a:t>
            </a:r>
          </a:p>
          <a:p>
            <a:pPr marL="343082" marR="0" lvl="0" indent="-343082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 Изучать влияния деятельности человека на растительный мир родного края.</a:t>
            </a:r>
          </a:p>
          <a:p>
            <a:pPr marL="343082" marR="0" lvl="0" indent="-343082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Воспитывать бережное отношение к природе.</a:t>
            </a:r>
          </a:p>
          <a:p>
            <a:pPr marL="343082" marR="0" lvl="0" indent="-343082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Привлекать родителей в совместную деятельность с детьми и педагогами.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4196" y="191877"/>
            <a:ext cx="9321119" cy="657987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entury Gothic" pitchFamily="18"/>
                <a:ea typeface="Microsoft YaHei" pitchFamily="2"/>
                <a:cs typeface="Arial" pitchFamily="2"/>
              </a:rPr>
              <a:t>                </a:t>
            </a:r>
            <a:r>
              <a:rPr lang="ru-RU" sz="2000" b="1" i="1" u="sng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Октябрь: Щедра природа на выдумки!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Лиственные деревья (осина, рябина, береза, тополь),  кустарники (ива, шиповник).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        Цель.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Учить детей обобщать первичные представления о смене времен года. Обратить внимание на первые признаки осени - расцвечивание листьев.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       Задачи.</a:t>
            </a:r>
          </a:p>
          <a:p>
            <a:pPr marL="343082" marR="0" lvl="0" indent="-343082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Уточнить представление о названиях осенних месяцев.</a:t>
            </a:r>
          </a:p>
          <a:p>
            <a:pPr marL="343082" marR="0" lvl="0" indent="-343082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Учить называть и распознавать листья деревьев (осина, рябина, береза, тополь) и кустарников (ива, шиповник) по листьям, плодам. Выделение общих признаков у дерева и куста, их различие.</a:t>
            </a:r>
          </a:p>
          <a:p>
            <a:pPr marL="343082" marR="0" lvl="0" indent="-343082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Расширить представления дошкольников о особенностях строения, пользе.</a:t>
            </a:r>
          </a:p>
          <a:p>
            <a:pPr marL="343082" marR="0" lvl="0" indent="-343082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Учить чувствовать и понимать красоту окружающего мира.</a:t>
            </a:r>
          </a:p>
          <a:p>
            <a:pPr marL="343082" marR="0" lvl="0" indent="-343082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Развивать сенсорные чувства, речь, внимание.</a:t>
            </a:r>
          </a:p>
          <a:p>
            <a:pPr marL="343082" marR="0" lvl="0" indent="-343082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Закреплять название цветов – красный, желтый, зеленый.</a:t>
            </a:r>
          </a:p>
          <a:p>
            <a:pPr marL="343082" marR="0" lvl="0" indent="-343082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Воспитывать любовь к природе родного края, восприятие её красоты и многообразия, стремление заботиться о ней и беречь её.</a:t>
            </a:r>
          </a:p>
          <a:p>
            <a:pPr marL="343082" marR="0" lvl="0" indent="-343082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Помочь увидеть многоцветие осени.</a:t>
            </a:r>
          </a:p>
          <a:p>
            <a:pPr marL="343082" marR="0" lvl="0" indent="-343082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Воспитывать умение работать в коллективе.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       Словарь: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Предметный словарь:  осина, рябина, береза, тополь, ива, шиповник.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Словарь признаков:(лист) осиновый, рябиновый, березовый, тополиный, ивовый.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Глагольный словарь: (за деревьями) наблюдаем, любуемся, заботимся.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225759" y="166676"/>
            <a:ext cx="4854604" cy="2694508"/>
          </a:xfrm>
        </p:spPr>
        <p:txBody>
          <a:bodyPr/>
          <a:lstStyle/>
          <a:p>
            <a:pPr lvl="0"/>
            <a:r>
              <a:rPr lang="ru-RU" sz="2400">
                <a:latin typeface="Times New Roman" pitchFamily="18"/>
                <a:cs typeface="Times New Roman" pitchFamily="18"/>
              </a:rPr>
              <a:t> Лепка на тему:  «Осенние деревья»</a:t>
            </a:r>
            <a:br>
              <a:rPr lang="ru-RU" sz="2400">
                <a:latin typeface="Times New Roman" pitchFamily="18"/>
                <a:cs typeface="Times New Roman" pitchFamily="18"/>
              </a:rPr>
            </a:br>
            <a:r>
              <a:rPr lang="ru-RU" sz="2000">
                <a:latin typeface="Times New Roman" pitchFamily="18"/>
                <a:cs typeface="Times New Roman" pitchFamily="18"/>
              </a:rPr>
              <a:t>Цель. Продолжать знакомить с сезонными изменениями (осень, прививать любовь к природе, учить замечать изменения в природе осенью).</a:t>
            </a:r>
          </a:p>
        </p:txBody>
      </p:sp>
      <p:pic>
        <p:nvPicPr>
          <p:cNvPr id="3" name="Объект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758" y="540721"/>
            <a:ext cx="5211001" cy="3779635"/>
          </a:xfrm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  <p:pic>
        <p:nvPicPr>
          <p:cNvPr id="4" name="Объект 5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182023" y="3628083"/>
            <a:ext cx="2336035" cy="4015075"/>
          </a:xfrm>
          <a:prstGeom prst="rect">
            <a:avLst/>
          </a:prstGeom>
          <a:noFill/>
          <a:ln>
            <a:noFill/>
          </a:ln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  <p:pic>
        <p:nvPicPr>
          <p:cNvPr id="5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0384" y="3628083"/>
            <a:ext cx="2349358" cy="4015075"/>
          </a:xfrm>
          <a:prstGeom prst="rect">
            <a:avLst/>
          </a:prstGeom>
          <a:noFill/>
          <a:ln cap="flat">
            <a:noFill/>
          </a:ln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  <p:pic>
        <p:nvPicPr>
          <p:cNvPr id="6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58" y="3628083"/>
            <a:ext cx="2448360" cy="3931563"/>
          </a:xfrm>
          <a:prstGeom prst="rect">
            <a:avLst/>
          </a:prstGeom>
          <a:noFill/>
          <a:ln cap="flat">
            <a:noFill/>
          </a:ln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  <p:pic>
        <p:nvPicPr>
          <p:cNvPr id="7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92543" y="3544561"/>
            <a:ext cx="2450518" cy="4098596"/>
          </a:xfrm>
          <a:prstGeom prst="rect">
            <a:avLst/>
          </a:prstGeom>
          <a:noFill/>
          <a:ln cap="flat">
            <a:noFill/>
          </a:ln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 noGrp="1"/>
          </p:cNvSpPr>
          <p:nvPr>
            <p:ph type="title"/>
          </p:nvPr>
        </p:nvSpPr>
        <p:spPr>
          <a:xfrm>
            <a:off x="1463040" y="104671"/>
            <a:ext cx="8487204" cy="1783125"/>
          </a:xfrm>
        </p:spPr>
        <p:txBody>
          <a:bodyPr lIns="0" tIns="0" rIns="0" bIns="0" anchor="ctr"/>
          <a:lstStyle/>
          <a:p>
            <a:pPr lvl="0" hangingPunct="0"/>
            <a:r>
              <a:rPr lang="ru-RU" sz="2400">
                <a:latin typeface="Times New Roman" pitchFamily="18"/>
              </a:rPr>
              <a:t>Коллективная работа на тему  «Листопад». </a:t>
            </a:r>
            <a:br>
              <a:rPr lang="ru-RU" sz="2400">
                <a:latin typeface="Times New Roman" pitchFamily="18"/>
              </a:rPr>
            </a:br>
            <a:r>
              <a:rPr lang="ru-RU" sz="2000">
                <a:latin typeface="Times New Roman" pitchFamily="18"/>
              </a:rPr>
              <a:t>Нетрадиционная техника рисования (ладонью).</a:t>
            </a:r>
            <a:br>
              <a:rPr lang="ru-RU" sz="2000">
                <a:latin typeface="Times New Roman" pitchFamily="18"/>
              </a:rPr>
            </a:br>
            <a:r>
              <a:rPr lang="ru-RU" sz="2400">
                <a:latin typeface="Times New Roman" pitchFamily="18"/>
              </a:rPr>
              <a:t> </a:t>
            </a:r>
            <a:r>
              <a:rPr lang="ru-RU" sz="2000">
                <a:latin typeface="Times New Roman" pitchFamily="18"/>
              </a:rPr>
              <a:t>Цель: Развивать общую и мелкую моторику рук, закрепление знаний цвета. </a:t>
            </a:r>
            <a:br>
              <a:rPr lang="ru-RU" sz="2000">
                <a:latin typeface="Times New Roman" pitchFamily="18"/>
              </a:rPr>
            </a:br>
            <a:r>
              <a:rPr lang="ru-RU" sz="2000">
                <a:latin typeface="Times New Roman" pitchFamily="18"/>
              </a:rPr>
              <a:t>Активизировать и пополнить у детей словарь по теме «Осень. Деревья родного края осенью».</a:t>
            </a:r>
          </a:p>
        </p:txBody>
      </p:sp>
      <p:pic>
        <p:nvPicPr>
          <p:cNvPr id="3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096" y="2035280"/>
            <a:ext cx="4252316" cy="5524402"/>
          </a:xfrm>
          <a:prstGeom prst="rect">
            <a:avLst/>
          </a:prstGeom>
          <a:solidFill>
            <a:srgbClr val="FFFFFF"/>
          </a:solidFill>
          <a:ln w="76196" cap="sq">
            <a:solidFill>
              <a:srgbClr val="EAEAEA"/>
            </a:solidFill>
            <a:prstDash val="solid"/>
            <a:miter/>
          </a:ln>
        </p:spPr>
      </p:pic>
      <p:pic>
        <p:nvPicPr>
          <p:cNvPr id="4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1432" y="2035280"/>
            <a:ext cx="4889196" cy="5501030"/>
          </a:xfrm>
          <a:prstGeom prst="rect">
            <a:avLst/>
          </a:prstGeom>
          <a:solidFill>
            <a:srgbClr val="FFFFFF"/>
          </a:solidFill>
          <a:ln w="76196" cap="sq">
            <a:solidFill>
              <a:srgbClr val="EAEAEA"/>
            </a:solidFill>
            <a:prstDash val="solid"/>
            <a:miter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5719" y="0"/>
            <a:ext cx="9773280" cy="6728767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                                   </a:t>
            </a:r>
            <a:r>
              <a:rPr lang="ru-RU" sz="1800" b="1" i="1" u="sng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Ноябрь: Мир грибов</a:t>
            </a:r>
            <a:r>
              <a:rPr lang="ru-RU" sz="18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              Грибы нашего края: подберезовик, подосиновик, белый гриб, волнушка, груздь.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                       </a:t>
            </a:r>
            <a:r>
              <a:rPr lang="ru-RU" sz="18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Цель: 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                Уточнение и расширение представлений знаний у детей о грибах, месте их 	произрастания, отличительных способностях.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                      </a:t>
            </a:r>
            <a:r>
              <a:rPr lang="ru-RU" sz="18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Задачи:</a:t>
            </a:r>
          </a:p>
          <a:p>
            <a:pPr marL="285841" marR="0" lvl="0" indent="-285841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Формировать бережное отношение к природе;</a:t>
            </a:r>
          </a:p>
          <a:p>
            <a:pPr marL="285841" marR="0" lvl="0" indent="-285841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Продолжать знакомить с особенностями внешнего вида грибов и месте их произрастания;</a:t>
            </a:r>
          </a:p>
          <a:p>
            <a:pPr marL="285841" marR="0" lvl="0" indent="-285841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Учить быть осторожными с неизвестными объектами, воспитывать бережное отношение к природе;</a:t>
            </a:r>
          </a:p>
          <a:p>
            <a:pPr marL="285841" marR="0" lvl="0" indent="-285841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Учить детей внимательно слушать и отвечать на вопросы воспитателя, побуждать детей к участию в беседе и к связным высказываниям;</a:t>
            </a:r>
          </a:p>
          <a:p>
            <a:pPr marL="285841" marR="0" lvl="0" indent="-285841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Учить детей правильно называть предметы, их качества, цвет, называть величину (большой- маленький), учить образовывать существительные с помощью суффиксов;</a:t>
            </a:r>
          </a:p>
          <a:p>
            <a:pPr marL="285841" marR="0" lvl="0" indent="-285841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Закрепить представление о понятиях «грибы»;</a:t>
            </a:r>
          </a:p>
          <a:p>
            <a:pPr marL="285841" marR="0" lvl="0" indent="-285841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Закреплять знания детей о дарах леса-грибах, произрастающих в нашем лесу, о родном крае и его окрестностях;</a:t>
            </a:r>
          </a:p>
          <a:p>
            <a:pPr marL="285841" marR="0" lvl="0" indent="-285841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Продолжать знакомить с природой родного края;</a:t>
            </a:r>
          </a:p>
          <a:p>
            <a:pPr marL="285841" marR="0" lvl="0" indent="-285841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	Развивать воображение, логическое мышление;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                   Словарь: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Предметный словарь: белый гриб, поганка, подберезовик, лисички, подосиновик, грузди, мухомор.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Словарь признаков: грибной, лесные, соленые, сушеные, жареные, маринованные.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Times New Roman" pitchFamily="18"/>
              </a:rPr>
              <a:t>Глагольный словарь: что делаем с грибами рассматриваем, любуемся, наблюдаем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Легкий дым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409</Words>
  <Application>Microsoft Office PowerPoint</Application>
  <PresentationFormat>Широкоэкранный</PresentationFormat>
  <Paragraphs>101</Paragraphs>
  <Slides>24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6" baseType="lpstr">
      <vt:lpstr>Microsoft YaHei</vt:lpstr>
      <vt:lpstr>Andale Sans UI</vt:lpstr>
      <vt:lpstr>Arial</vt:lpstr>
      <vt:lpstr>Century Gothic</vt:lpstr>
      <vt:lpstr>Liberation Sans</vt:lpstr>
      <vt:lpstr>Liberation Serif</vt:lpstr>
      <vt:lpstr>Segoe UI</vt:lpstr>
      <vt:lpstr>Tahoma</vt:lpstr>
      <vt:lpstr>Times New Roman</vt:lpstr>
      <vt:lpstr>Wingdings</vt:lpstr>
      <vt:lpstr>Wingdings 3</vt:lpstr>
      <vt:lpstr>Легкий дым</vt:lpstr>
      <vt:lpstr>                       Презентация проекта                «Растительный мир родного края»</vt:lpstr>
      <vt:lpstr>База проекта: МБДОУ Детский сад № 103 г. Архангельск. Тип проекта: творческо-информационный. Срок реализации проекта: долгосрочный ( с сентября 2015г. по май 2016 г.) Участники проекта: воспитатели -   Никитина Ю.В., Игнова С.И., воспитанники средней группы «Ромашка»  и их родители. 2015-2016 г.г.</vt:lpstr>
      <vt:lpstr>Презентация PowerPoint</vt:lpstr>
      <vt:lpstr>Презентация PowerPoint</vt:lpstr>
      <vt:lpstr>Презентация PowerPoint</vt:lpstr>
      <vt:lpstr>Презентация PowerPoint</vt:lpstr>
      <vt:lpstr> Лепка на тему:  «Осенние деревья» Цель. Продолжать знакомить с сезонными изменениями (осень, прививать любовь к природе, учить замечать изменения в природе осенью).</vt:lpstr>
      <vt:lpstr>Коллективная работа на тему  «Листопад».  Нетрадиционная техника рисования (ладонью).  Цель: Развивать общую и мелкую моторику рук, закрепление знаний цвета.  Активизировать и пополнить у детей словарь по теме «Осень. Деревья родного края осенью».</vt:lpstr>
      <vt:lpstr>Презентация PowerPoint</vt:lpstr>
      <vt:lpstr>Лепка на тему: «Мухомор для ежика» Цель. Показать рациональный способ изготовления крапинок (украшение) для шляпки: раскатывание жгутика и разрезание стекой на мелкие кусочки. Уточнить представление о строении мухомора для более точной передачи формы и пропорций частей.  </vt:lpstr>
      <vt:lpstr>Презентация PowerPoint</vt:lpstr>
      <vt:lpstr>Презентация PowerPoint</vt:lpstr>
      <vt:lpstr>Рисование на тему: «Ягоды рябинки» Цель. Учить детей изображать гроздь рябины, рисовать ягоды и листья отпечатками пальцев, вызвать эмоционально - эстетический отклик на тему занятия.</vt:lpstr>
      <vt:lpstr>Лепка «Оставшиеся ягодки (осенью)» Цель. Закрепить навык лепки предметов круглой формы; формировать умение передавать при лепке некоторые характерные признаки ягод (цвет, форму)</vt:lpstr>
      <vt:lpstr>                     Январь. «Сказка зимнего леса!» «Хвойный лес (ель, сосна, лиственница) зимой».           Цель. Расширить знания детей природе родного края; закрепить знания о взаимосвязи человека и природы.         Задачи.  Расширять представления детей о хвойном лесе.  Учить выделять существенные признаки «хвойного леса».  Развивать наблюдательность.  Уточнить знания о правилах поведения в лесу.  Учить детей внимательно слушать и отвечать на вопросы воспитателя, побуждать детей к участию в беседе и к связным высказываниям.  Развивать воображение, логическое мышление.  Воспитывать чувство любви к природе родного края.          Словарь: Предметный словарь: ель-елка-елочка, сосна-сосенка, лиственница. Словарь признаков: еловый, елочная, сосновый. Глагольный словарь: что делаем с елочкой (наряжаем, украшаем), что делаем вокруг елочки (водим хоровод, поем, пляшем, радуемся празднику), что ищем под елочкой (подарки). </vt:lpstr>
      <vt:lpstr>Лепка на тему «Елочка, елка колкая иголка». Цель:  Формировать у детей интерес к лепке, продолжать развивать умение раскатывать комок пластилина между ладонями прямыми движениями – колбаску между ладонями. Развивать внимание, творческий интерес, мелкую моторику; воспитывать аккуратность.</vt:lpstr>
      <vt:lpstr>Презентация PowerPoint</vt:lpstr>
      <vt:lpstr>Лепка на тему «Зимний еловый лес» Цель: Учить детей технике барельефной лепки создавать изображение леса, работать стекой, нанося насечки для придания ощущения «колючести» елок. Приемы прямого раскатывания, «размазывание из столбика». Развивать эстетическое восприятие.</vt:lpstr>
      <vt:lpstr>          Март. Солнце, воздух и вода -лучшие друзья!  Солнце – источник тепла и света. Воздух и вода всем необходим всегда!       Цель:   Формировать умение устанавливать связь сезонных изменений с наступлением тепла, появлением солнца.      Задачи: * Продолжать формировать представления об условиях, необходимых для жизни растений. * Формировать систему элементарных экологических знаний, доступных для детей дошкольного возраста. * Формировать умения и навыки наблюдений за природными явлениями и объектами. * Закрепить и расширить знания детей о природе. * Пробуждать у детей живой интерес и любознательность к окружающему миру. * Воспитывать эмоционально-положительное, бережное, заботливое отношение к миру природы и окружающему миру в целом.      Словарь: Предметный словарь: солнце, воздух/ветер, вода. Словарь признаков: солнечный (день), ветреная (погода), водный (транспорт), мокрая (вода), жаркое (солнце), холодный (ветер). Глагольный словарь: (что делаем когда светит солнце?) играем, греемся, загораем; (что делаем в воде?) купаемся, играем; (что делаем при  сильном ветре?) убегаем, прячемся, одеваемся теплее. </vt:lpstr>
      <vt:lpstr> Рисование на тему «Радуга – дуга» Цель: Развитие чувства прекрасного, умения видеть красоту вокруг себя, любоваться природой. Развитие воображения, фантазии.  Развитие чувства цвета, восприятия цвета. Задачи: Вызвать интерес к изображению радуги; закрепить знания детей о цветах радуги; побуждать выполнять уверенно (без отрыва) проводить дугообразные линии, располагать их близко друг к другу. </vt:lpstr>
      <vt:lpstr>                          Апрель. Мир растений -цветы.                         «Полевые цветы: мать и мачеха, одуванчик, ромашка, клевер».                Цель:                Продолжать знакомить детей с разнообразием мира растений. Учить детей делить его на группы: деревья, кустарники, травы, цветы. Определить с детьми названия цветов и части их строения (корень, стебель, листья, цветок), о времени цветения цветов, познакомить детей с профессией садовника.            Задачи:  Закреплять знание о названии цветов.  Учить сравнивать цветы (садовые, луговые, лесные).  Формировать представление об условиях их роста (тепло, влага, свет).  Развивать умение любоваться красотой цветов.  Развивать внимание и мышление, воспитывать бережное отношение к цветам.  Способствовать видеть красоту окружающего мира, образное восприятие природы.         Словарь: Предметный словарь: цветок, стебель, листок, корень. Словарь признаков: (цветок) красивый, ароматный, полевой, садовый, комнатный. Глагольный словарь: (что мы делаем с цветами?) любуемся, наблюдаем, радуемся, плетем веночек. </vt:lpstr>
      <vt:lpstr>Аппликация на тему  «Носит одуванчик жёлтый сарафанчик» Задачи. Вызвать интерес к созданию выразительного образа с использованием  цветной бумаги, в технике обрывной аппликации. Уточнить представление детей о внешнем виде одуванчика показать возможность изображения жёлтых  цветов. Воспитывать эстетические эмоции, художественный вкус.</vt:lpstr>
      <vt:lpstr>                    Предполагаемый результат:  У детей расширяется представление о растительном мире родного края.  Сформируются знания о сезонных изменениях  растительного мира .  Дети будут применять полученные знания в продуктивной деятельности.  У детей сформируется бережное отношение к природе родного края.  Вовлечены родители к участию в проектной деятельности.  Реализованы потребности детей в продуктивных видах деятельности.     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проекта                «Растительный мир родного края»</dc:title>
  <dc:creator>Света</dc:creator>
  <cp:lastModifiedBy>Света</cp:lastModifiedBy>
  <cp:revision>26</cp:revision>
  <dcterms:created xsi:type="dcterms:W3CDTF">2009-04-16T11:32:32Z</dcterms:created>
  <dcterms:modified xsi:type="dcterms:W3CDTF">2017-09-08T05:24:23Z</dcterms:modified>
</cp:coreProperties>
</file>