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6" r:id="rId4"/>
    <p:sldId id="267" r:id="rId5"/>
    <p:sldId id="268" r:id="rId6"/>
    <p:sldId id="273" r:id="rId7"/>
    <p:sldId id="270" r:id="rId8"/>
    <p:sldId id="272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«Почему исчезают и исчезли животные?»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4000504"/>
            <a:ext cx="5114778" cy="1357322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4900" b="1" dirty="0" smtClean="0"/>
              <a:t>Составила</a:t>
            </a:r>
            <a:r>
              <a:rPr lang="ru-RU" sz="4900" b="1" dirty="0" smtClean="0"/>
              <a:t>:</a:t>
            </a:r>
          </a:p>
          <a:p>
            <a:pPr algn="ctr"/>
            <a:r>
              <a:rPr lang="ru-RU" sz="4900" b="1" dirty="0" smtClean="0"/>
              <a:t>Жиженкова </a:t>
            </a:r>
            <a:r>
              <a:rPr lang="ru-RU" sz="4900" b="1" dirty="0" smtClean="0"/>
              <a:t>С</a:t>
            </a:r>
            <a:r>
              <a:rPr lang="ru-RU" sz="4900" b="1" dirty="0" smtClean="0"/>
              <a:t>ветлана Геннадьевна </a:t>
            </a:r>
          </a:p>
          <a:p>
            <a:pPr algn="ctr"/>
            <a:r>
              <a:rPr lang="ru-RU" sz="4900" b="1" dirty="0" smtClean="0"/>
              <a:t>с</a:t>
            </a:r>
            <a:r>
              <a:rPr lang="ru-RU" sz="4900" b="1" dirty="0" smtClean="0"/>
              <a:t>тарший воспитатель</a:t>
            </a:r>
            <a:endParaRPr lang="ru-RU" sz="4900" b="1" dirty="0" smtClean="0"/>
          </a:p>
          <a:p>
            <a:pPr algn="ctr"/>
            <a:r>
              <a:rPr lang="ru-RU" sz="4900" b="1" dirty="0" smtClean="0"/>
              <a:t>Моисеева Светлана Сергеевна</a:t>
            </a:r>
            <a:endParaRPr lang="ru-RU" sz="4900" dirty="0" smtClean="0"/>
          </a:p>
          <a:p>
            <a:pPr algn="ctr"/>
            <a:r>
              <a:rPr lang="ru-RU" sz="4900" b="1" dirty="0" smtClean="0"/>
              <a:t>учитель-логопед МБДОУ «Детский сад «Радуга» </a:t>
            </a:r>
            <a:endParaRPr lang="ru-RU" sz="4900" dirty="0" smtClean="0"/>
          </a:p>
          <a:p>
            <a:pPr algn="ctr"/>
            <a:r>
              <a:rPr lang="ru-RU" sz="4900" b="1" dirty="0" smtClean="0"/>
              <a:t>Исилькульского МР</a:t>
            </a:r>
            <a:endParaRPr lang="ru-RU" sz="49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Рабочий стол\картинки мнемотаблицы\era-land-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wer5554\Desktop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774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zwer5554\Desktop\мор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zwer5554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502" y="0"/>
            <a:ext cx="916818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zwer5554\Desktop\Брахиозав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zwer5554\Desktop\34460-herd-of-compsognathus-illustration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92971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zwer5554\Desktop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zwer5554\Desktop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44</TotalTime>
  <Words>27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«Почему исчезают и исчезли животные?»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«Почему исчезали животные?»</dc:title>
  <cp:lastModifiedBy>Deafult User</cp:lastModifiedBy>
  <cp:revision>8</cp:revision>
  <dcterms:modified xsi:type="dcterms:W3CDTF">2017-05-02T02:52:03Z</dcterms:modified>
</cp:coreProperties>
</file>