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 pc" initials="u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855A9B-9953-4111-941E-E4C68A6EB7F2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7F8719-946D-4B1B-BBE3-92C7AEBC6C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commons.wikimedia.org/wiki/File:Athlete_jumping_MAR_Palermo_NI2135.jpg?uselang=ru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864096"/>
          </a:xfrm>
        </p:spPr>
        <p:txBody>
          <a:bodyPr/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ПО ТЕМЕ: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661248"/>
            <a:ext cx="8458200" cy="9144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 ФИЗИЧЕСКОЙ КУЛЬТУРЫ </a:t>
            </a:r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«Школа №62»</a:t>
            </a:r>
          </a:p>
          <a:p>
            <a:pPr algn="r"/>
            <a:r>
              <a:rPr lang="ru-RU" sz="20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Лебедева </a:t>
            </a:r>
            <a:r>
              <a:rPr lang="ru-RU" sz="2000" b="1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Евгения Валерьевна</a:t>
            </a:r>
            <a:endParaRPr lang="ru-RU" sz="2000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204864"/>
            <a:ext cx="79928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«ПРЫЖКИ В ДЛИНУ </a:t>
            </a:r>
            <a:b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РАЗБЕГА СПОСОБОМ «СОГНУВ НОГИ»</a:t>
            </a:r>
            <a:endParaRPr lang="ru-RU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08720"/>
            <a:ext cx="6048672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разбег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556792"/>
            <a:ext cx="3610744" cy="482453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Длина разбега составляет 20-24 шага. Поскольку результат прыжка зависит от начальной скорости полёта и угла вылета, то разбег имеет первостепенное значение. С его помощью создаётся необходимая горизонтальная скорость движения. По своему характеру разбег можно разделить на две части: стартовую и подготовительную к толчку. В первой части разбега осуществляется подготовка мышц к мощному отталкиванию, определяется ритм беговых движений, обеспечивающий переход прыгуна к толчку. В последнем укороченном шаге тело занимает вертикальное положение, толчковая нога опускается вниз обычным беговым движением.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&amp;Pcy;&amp;rcy;&amp;ycy;&amp;zhcy;&amp;kcy;&amp;icy; &amp;vcy; &amp;dcy;&amp;lcy;&amp;icy;&amp;ncy;&amp;ucy; - &amp;Fcy;&amp;ocy;&amp;tcy;&amp;ocy; 1764/8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844824"/>
            <a:ext cx="44644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3754760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Отталкивание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2420888"/>
            <a:ext cx="3008313" cy="399742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Отталкивание происходит от бруска. Согнутая силой инерции толчковая нога начинает разгибаться, разгибается и туловище. Эффективность отталкивания зависит от маховых движений рук и свободной ноги. В прыжках в длину маховая нога выносится вперёд сильно согнутой в коленном суставе. Угол отталкивания –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до 75 градусов.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&amp;CHcy;&amp;icy;&amp;scy;&amp;tcy;&amp;yacy;&amp;kcy;&amp;ocy;&amp;vcy;&amp;acy;: &quot;&amp;Scy;&amp;iecy;&amp;jcy;&amp;chcy;&amp;acy;&amp;scy; &amp;vcy; &amp;pcy;&amp;rcy;&amp;ycy;&amp;zhcy;&amp;kcy;&amp;acy;&amp;khcy; &amp;ncy;&amp;iecy;&amp;tcy; &amp;gcy;&amp;acy;&amp;rcy;&amp;mcy;&amp;ocy;&amp;ncy;&amp;icy;&amp;icy;&quot; - &amp;Ocy;&amp;lcy;&amp;icy;&amp;mcy;&amp;pcy;&amp;icy;&amp;jcy;&amp;scy;&amp;kcy;&amp;icy;&amp;iecy; &amp;icy;&amp;gcy;&amp;rcy;&amp;ycy; 2012 - &amp;Lcy;&amp;iecy;&amp;gcy;&amp;kcy;&amp;acy;&amp;yacy; &amp;acy;&amp;tcy;&amp;lcy;&amp;iecy;&amp;tcy;&amp;icy;&amp;kcy;&amp;acy; - Consumer Site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28800"/>
            <a:ext cx="32403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836712"/>
            <a:ext cx="84582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Фаза полёта.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340768"/>
            <a:ext cx="3008313" cy="406943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Задача прыгуна в полёте – поддержание устойчивого положения тела и подготовка к приземлению. В прыжках в длину устойчивость в полёте обеспечивается точностью отталкивания и поддерживается движениями «ножницы» или отведением ног назад в полёте. Отведение назад одной или обеих ног способствует натяжению брюшных мышц, что создаёт благоприятные условия для более далёкого выноса ног вперёд при приземлении.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&amp;Ucy;&amp;vcy;&amp;lcy;&amp;iecy;&amp;chcy;&amp;iecy;&amp;ncy;&amp;icy;&amp;yacy; - &amp;Pcy;&amp;ocy;&amp;lcy;&amp;ucy;&amp;chcy;&amp;icy; C&amp;ocy;&amp;vcy;&amp;iecy;&amp;tcy;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132856"/>
            <a:ext cx="52565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4582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приземление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628800"/>
            <a:ext cx="3008313" cy="414144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Перед приземлением спортсмен должен выбросить ноги как можно дальше вперёд, наклоняя при этом туловище и отводя руки назад. Обычно приземление происходит на слегка расставленные ноги. Как только ступни ног касаются грунта, ноги сгибаются в коленях, руки посылаются вперёд.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Frederick Carlton Lewis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420888"/>
            <a:ext cx="5340350" cy="390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458200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ИЗ </a:t>
            </a:r>
            <a:r>
              <a:rPr lang="ru-RU" sz="2400" b="0" dirty="0" err="1" smtClean="0"/>
              <a:t>ИСТОРиИ</a:t>
            </a:r>
            <a:r>
              <a:rPr lang="ru-RU" sz="2400" b="0" dirty="0" smtClean="0"/>
              <a:t> СПОРТА: «ПРЫЖКИ В ДЛИНУ В ДРЕВНОСТИ.</a:t>
            </a:r>
            <a:endParaRPr lang="ru-RU" sz="24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1560" y="1916832"/>
            <a:ext cx="3008313" cy="460851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Прыжок в длину был распространённой дисциплиной античных олимпийских игр. По дошедшим свидетельствам, техника прыжка принципиально отличалась от современной. При прыжке атлеты держали в руках специальный груз, напоминающий гантели, который перед приземлением отбрасывали назад. Вероятно, считалось, что таким образом они увеличивают длину прыжка.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&amp;CHcy;&amp;tcy;&amp;ocy; &amp;mcy;&amp;ycy; &amp;mcy;&amp;ocy;&amp;gcy;&amp;lcy;&amp;icy; &amp;bcy;&amp;ycy; &amp;ucy;&amp;vcy;&amp;icy;&amp;dcy;&amp;iecy;&amp;tcy;&amp;softcy; &amp;ncy;&amp;acy; &amp;Ocy;&amp;lcy;&amp;icy;&amp;mcy;&amp;pcy;&amp;icy;&amp;jcy;&amp;scy;&amp;kcy;&amp;icy;&amp;khcy; &amp;Icy;&amp;gcy;&amp;rcy;&amp;acy;&amp;khcy;, &amp;ncy;&amp;ocy; &amp;ncy;&amp;iecy; &amp;ucy;&amp;vcy;&amp;icy;&amp;dcy;&amp;icy;&amp;mcy;? …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916832"/>
            <a:ext cx="457073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988840"/>
            <a:ext cx="3008313" cy="252028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По имеющимся данным древнегреческий атлет </a:t>
            </a:r>
            <a:r>
              <a:rPr lang="ru-RU" sz="1600" b="1" dirty="0" err="1" smtClean="0">
                <a:solidFill>
                  <a:schemeClr val="tx1"/>
                </a:solidFill>
              </a:rPr>
              <a:t>Хионис</a:t>
            </a:r>
            <a:r>
              <a:rPr lang="ru-RU" sz="1600" b="1" dirty="0" smtClean="0">
                <a:solidFill>
                  <a:schemeClr val="tx1"/>
                </a:solidFill>
              </a:rPr>
              <a:t> на играх в 656 году до н. э. достиг результата 7,05 м. Есть также сведения о том что некоторые атлеты достигли результатов свыше 15 метров, но исследователи считают что речь идёт о тройном прыжке.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3" descr="https://upload.wikimedia.org/wikipedia/commons/thumb/0/0d/Athlete_jumping_MAR_Palermo_NI2135.jpg/150px-Athlete_jumping_MAR_Palermo_NI2135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268760"/>
            <a:ext cx="50405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4582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Современное состояние.</a:t>
            </a:r>
            <a:endParaRPr lang="ru-RU" sz="24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2132856"/>
            <a:ext cx="3008313" cy="399742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С возрождением интереса к спорту и лёгкой атлетике, прыжки в длину с конца </a:t>
            </a:r>
            <a:r>
              <a:rPr lang="en-US" sz="1600" b="1" dirty="0" smtClean="0">
                <a:solidFill>
                  <a:schemeClr val="tx1"/>
                </a:solidFill>
              </a:rPr>
              <a:t>XIX</a:t>
            </a:r>
            <a:r>
              <a:rPr lang="ru-RU" sz="1600" b="1" dirty="0" smtClean="0">
                <a:solidFill>
                  <a:schemeClr val="tx1"/>
                </a:solidFill>
              </a:rPr>
              <a:t> века становятся популярной дисциплиной технических видов. В 1898 году мировой рекорд в прыжках в длину у мужчин принадлежал американцу Майеру </a:t>
            </a:r>
            <a:r>
              <a:rPr lang="ru-RU" sz="1600" b="1" dirty="0" err="1" smtClean="0">
                <a:solidFill>
                  <a:schemeClr val="tx1"/>
                </a:solidFill>
              </a:rPr>
              <a:t>Принштайну</a:t>
            </a:r>
            <a:r>
              <a:rPr lang="ru-RU" sz="1600" b="1" dirty="0" smtClean="0">
                <a:solidFill>
                  <a:schemeClr val="tx1"/>
                </a:solidFill>
              </a:rPr>
              <a:t> – 7,23 м. (трёхкратный Олимпийский чемпион).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&amp;Fcy;&amp;ocy;&amp;tcy;&amp;ocy;&amp;gcy;&amp;rcy;&amp;acy;&amp;fcy;&amp;icy;&amp;yacy; &amp;Mcy;&amp;acy;&amp;jcy;&amp;iecy;&amp;rcy; &amp;Pcy;&amp;rcy;&amp;icy;&amp;ncy;&amp;shcy;&amp;tcy;&amp;acy;&amp;jcy;&amp;ncy; (Photo of Myer Prinstein)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132856"/>
            <a:ext cx="5340350" cy="42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092280" y="515719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Майер </a:t>
            </a:r>
            <a:r>
              <a:rPr lang="ru-RU" sz="1400" dirty="0" err="1" smtClean="0"/>
              <a:t>Принштайн</a:t>
            </a:r>
            <a:endParaRPr lang="ru-RU" sz="1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772816"/>
            <a:ext cx="3008313" cy="4800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На первых Олимпийских играх также проводились соревнования по прыжкам в длину с места, но они быстро потеряли популярность. Прыжок в длину относится к наиболее консервативным дисциплинам. Так восьмиметровый рубеж (8,13) у мужчин был впервые преодолён </a:t>
            </a:r>
            <a:r>
              <a:rPr lang="ru-RU" sz="1600" b="1" dirty="0" err="1" smtClean="0">
                <a:solidFill>
                  <a:schemeClr val="tx1"/>
                </a:solidFill>
              </a:rPr>
              <a:t>Джесси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</a:rPr>
              <a:t>Оуэнсом</a:t>
            </a:r>
            <a:r>
              <a:rPr lang="ru-RU" sz="1600" b="1" dirty="0" smtClean="0">
                <a:solidFill>
                  <a:schemeClr val="tx1"/>
                </a:solidFill>
              </a:rPr>
              <a:t> в 1935 году. 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http://athletics-sport.info/img/athletes/616/athletes616-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56792"/>
            <a:ext cx="4320480" cy="512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12160" y="515719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Джесси</a:t>
            </a:r>
            <a:r>
              <a:rPr lang="ru-RU" dirty="0" smtClean="0"/>
              <a:t> </a:t>
            </a:r>
            <a:r>
              <a:rPr lang="ru-RU" dirty="0" err="1" smtClean="0"/>
              <a:t>Оуэнс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1484784"/>
            <a:ext cx="3008313" cy="4800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В историю этого вида вошли: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Ральф Бостон (США) и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Игорь Тер-Ованесян (СССР), Карл Льюис (США) и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Майк Пауэлл (США),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Галина Чистякова (СССР). Легендой стал прыжок 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Боба </a:t>
            </a:r>
            <a:r>
              <a:rPr lang="ru-RU" sz="1600" b="1" dirty="0" err="1" smtClean="0">
                <a:solidFill>
                  <a:schemeClr val="tx1"/>
                </a:solidFill>
              </a:rPr>
              <a:t>Бимона</a:t>
            </a:r>
            <a:r>
              <a:rPr lang="ru-RU" sz="1600" b="1" dirty="0" smtClean="0">
                <a:solidFill>
                  <a:schemeClr val="tx1"/>
                </a:solidFill>
              </a:rPr>
              <a:t> на 8,90 метра на Олимпийских играх в Мехико (1968 г.) Этот рекорд был побит Майком Пауэллом, прыгнувшим в 1991 году на 8,95 метров на чемпионате мира в Токио.</a:t>
            </a:r>
          </a:p>
        </p:txBody>
      </p:sp>
      <p:pic>
        <p:nvPicPr>
          <p:cNvPr id="5" name="Содержимое 4" descr="http://otvet.imgsmail.ru/download/0ff22cde1347a2d29c5102ebc9e90f63_i-16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340768"/>
            <a:ext cx="346336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373216"/>
            <a:ext cx="7416824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Карл  Льюис (США)</a:t>
            </a:r>
            <a:endParaRPr lang="ru-RU" sz="2400" b="0" dirty="0"/>
          </a:p>
        </p:txBody>
      </p:sp>
      <p:pic>
        <p:nvPicPr>
          <p:cNvPr id="5" name="Содержимое 4" descr="&amp;Kcy;&amp;acy;&amp;rcy;&amp;lcy; &amp;Lcy;&amp;softcy;&amp;yucy;&amp;icy;&amp;scy; Carl Lewis &amp;Scy;&amp;SHcy;&amp;Acy; &amp;Lcy;&amp;iecy;&amp;gcy;&amp;kcy;&amp;acy;&amp;yacy; &amp;acy;&amp;tcy;&amp;lcy;&amp;iecy;&amp;tcy;&amp;icy;&amp;kcy;&amp;acy; &amp;ncy;&amp;acy; &amp;Ocy;&amp;lcy;&amp;icy;&amp;mcy;&amp;pcy;&amp;icy;&amp;jcy;&amp;scy;&amp;kcy;&amp;icy;&amp;khcy; &amp;icy;&amp;gcy;&amp;rcy;…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416823" cy="4229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400"/>
            <a:ext cx="7416824" cy="966936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Майк  Пауэлл  (США) (рекордсмен мира 8,95 м.)</a:t>
            </a:r>
            <a:endParaRPr lang="ru-RU" sz="2400" b="0" dirty="0"/>
          </a:p>
        </p:txBody>
      </p:sp>
      <p:pic>
        <p:nvPicPr>
          <p:cNvPr id="5" name="Содержимое 4" descr="http://toprekord.ru/wp-content/thumbnails/188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55272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0" dirty="0" smtClean="0"/>
              <a:t>Галина Чистякова (СССР) </a:t>
            </a:r>
            <a:r>
              <a:rPr lang="ru-RU" sz="1800" b="0" dirty="0" smtClean="0"/>
              <a:t>(рекордсменка мира 7,52 м.)</a:t>
            </a:r>
            <a:endParaRPr lang="ru-RU" sz="1800" b="0" dirty="0"/>
          </a:p>
        </p:txBody>
      </p:sp>
      <p:pic>
        <p:nvPicPr>
          <p:cNvPr id="5" name="Содержимое 4" descr="&amp;Mcy;&amp;icy;&amp;rcy;&amp;ocy;&amp;vcy;&amp;ocy;&amp;jcy; &amp;rcy;&amp;iecy;&amp;kcy;&amp;ocy;&amp;rcy;&amp;dcy; &amp;pcy;&amp;ocy; &amp;pcy;&amp;rcy;&amp;ycy;&amp;zhcy;&amp;kcy;&amp;acy;&amp;mcy; &amp;vcy; &amp;dcy;&amp;lcy;&amp;icy;&amp;ncy;&amp;ucy;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628800"/>
            <a:ext cx="612068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</TotalTime>
  <Words>571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ПО ТЕМЕ:</vt:lpstr>
      <vt:lpstr>ИЗ ИСТОРиИ СПОРТА: «ПРЫЖКИ В ДЛИНУ В ДРЕВНОСТИ.</vt:lpstr>
      <vt:lpstr>Презентация PowerPoint</vt:lpstr>
      <vt:lpstr>Современное состояние.</vt:lpstr>
      <vt:lpstr>Презентация PowerPoint</vt:lpstr>
      <vt:lpstr>Презентация PowerPoint</vt:lpstr>
      <vt:lpstr>Карл  Льюис (США)</vt:lpstr>
      <vt:lpstr>Майк  Пауэлл  (США) (рекордсмен мира 8,95 м.)</vt:lpstr>
      <vt:lpstr>Галина Чистякова (СССР) (рекордсменка мира 7,52 м.)</vt:lpstr>
      <vt:lpstr>разбег</vt:lpstr>
      <vt:lpstr>Отталкивание</vt:lpstr>
      <vt:lpstr>Фаза полёта.</vt:lpstr>
      <vt:lpstr>приземление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</dc:title>
  <dc:creator>user pc</dc:creator>
  <cp:lastModifiedBy>Евгения Лебедева</cp:lastModifiedBy>
  <cp:revision>22</cp:revision>
  <dcterms:created xsi:type="dcterms:W3CDTF">2015-01-22T19:09:09Z</dcterms:created>
  <dcterms:modified xsi:type="dcterms:W3CDTF">2017-09-08T16:27:38Z</dcterms:modified>
</cp:coreProperties>
</file>