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8" r:id="rId3"/>
    <p:sldId id="260" r:id="rId4"/>
    <p:sldId id="257" r:id="rId5"/>
    <p:sldId id="263" r:id="rId6"/>
    <p:sldId id="259" r:id="rId7"/>
    <p:sldId id="261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60" autoAdjust="0"/>
    <p:restoredTop sz="9466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11DC-8599-4198-A13F-20E682BDEC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D9119-5633-4401-99DD-3B48C3DD8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11DC-8599-4198-A13F-20E682BDEC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D9119-5633-4401-99DD-3B48C3DD8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11DC-8599-4198-A13F-20E682BDEC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D9119-5633-4401-99DD-3B48C3DD8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11DC-8599-4198-A13F-20E682BDEC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D9119-5633-4401-99DD-3B48C3DD8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11DC-8599-4198-A13F-20E682BDEC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D9119-5633-4401-99DD-3B48C3DD8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11DC-8599-4198-A13F-20E682BDEC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D9119-5633-4401-99DD-3B48C3DD8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11DC-8599-4198-A13F-20E682BDEC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D9119-5633-4401-99DD-3B48C3DD8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11DC-8599-4198-A13F-20E682BDEC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D9119-5633-4401-99DD-3B48C3DD8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11DC-8599-4198-A13F-20E682BDEC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D9119-5633-4401-99DD-3B48C3DD8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11DC-8599-4198-A13F-20E682BDEC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D9119-5633-4401-99DD-3B48C3DD8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11DC-8599-4198-A13F-20E682BDEC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D9119-5633-4401-99DD-3B48C3DD8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011DC-8599-4198-A13F-20E682BDEC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D9119-5633-4401-99DD-3B48C3DD8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pic>
        <p:nvPicPr>
          <p:cNvPr id="1027" name="Picture 3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171400"/>
            <a:ext cx="9753600" cy="72580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03648" y="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Arial Black" pitchFamily="34" charset="0"/>
              </a:rPr>
              <a:t> Сосна</a:t>
            </a:r>
            <a:endParaRPr lang="ru-RU" sz="54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26626" name="Picture 2" descr="&amp;Kcy;&amp;acy;&amp;rcy;&amp;tcy;&amp;icy;&amp;ncy;&amp;kcy;&amp;acy; 1 &amp;icy;&amp;zcy; 492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3284984"/>
            <a:ext cx="5067300" cy="3810000"/>
          </a:xfrm>
          <a:prstGeom prst="rect">
            <a:avLst/>
          </a:prstGeom>
          <a:noFill/>
        </p:spPr>
      </p:pic>
      <p:pic>
        <p:nvPicPr>
          <p:cNvPr id="26628" name="Picture 4" descr="&amp;Kcy;&amp;acy;&amp;rcy;&amp;tcy;&amp;icy;&amp;ncy;&amp;kcy;&amp;acy; 45 &amp;icy;&amp;zcy; 492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068960"/>
            <a:ext cx="4896544" cy="4032448"/>
          </a:xfrm>
          <a:prstGeom prst="rect">
            <a:avLst/>
          </a:prstGeom>
          <a:noFill/>
        </p:spPr>
      </p:pic>
      <p:pic>
        <p:nvPicPr>
          <p:cNvPr id="26630" name="Picture 6" descr="&amp;Kcy;&amp;acy;&amp;rcy;&amp;tcy;&amp;icy;&amp;ncy;&amp;kcy;&amp;acy; 47 &amp;icy;&amp;zcy; 4924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52536" y="3048000"/>
            <a:ext cx="4896544" cy="412541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83968" y="0"/>
            <a:ext cx="51125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Хвойные деревья живут дольше своих лиственных собратьев. Сосна  живёт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до 600 лет. </a:t>
            </a:r>
            <a:r>
              <a:rPr lang="ru-RU" dirty="0" smtClean="0">
                <a:latin typeface="Arial Black" pitchFamily="34" charset="0"/>
              </a:rPr>
              <a:t>Остистая сосна прожила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4 тыс. лет.</a:t>
            </a:r>
          </a:p>
          <a:p>
            <a:endParaRPr lang="ru-RU" dirty="0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1979712" y="1441935"/>
            <a:ext cx="71642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 Black" pitchFamily="34" charset="0"/>
                <a:cs typeface="Times New Roman" pitchFamily="18" charset="0"/>
              </a:rPr>
              <a:t>Возраст молодой сосны определяется по количеству мутовчатых веток плюс два, так как два года молодая сосна растёт одним побегом.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494116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Ель</a:t>
            </a:r>
            <a:r>
              <a:rPr lang="ru-RU" dirty="0" smtClean="0">
                <a:latin typeface="Arial Black" pitchFamily="34" charset="0"/>
              </a:rPr>
              <a:t> считается одним из самых красивых деревьев в мире . В  среднем </a:t>
            </a:r>
            <a:r>
              <a:rPr lang="ru-RU" b="1" dirty="0" smtClean="0">
                <a:latin typeface="Arial Black" pitchFamily="34" charset="0"/>
              </a:rPr>
              <a:t>ель живе</a:t>
            </a:r>
            <a:r>
              <a:rPr lang="ru-RU" dirty="0" smtClean="0">
                <a:latin typeface="Arial Black" pitchFamily="34" charset="0"/>
              </a:rPr>
              <a:t>т около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250 – 300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лет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, но бывают и такие , которые доживают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до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500 лет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. Сибирская</a:t>
            </a:r>
            <a:r>
              <a:rPr lang="ru-RU" b="1" dirty="0" smtClean="0">
                <a:latin typeface="Arial Black" pitchFamily="34" charset="0"/>
              </a:rPr>
              <a:t> ель живет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от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350 до 400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лет</a:t>
            </a:r>
            <a:r>
              <a:rPr lang="ru-RU" dirty="0" smtClean="0">
                <a:latin typeface="Arial Black" pitchFamily="34" charset="0"/>
              </a:rPr>
              <a:t> 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28" name="Picture 4" descr="http://communitygardeners.ru/sites/default/files/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-315416"/>
            <a:ext cx="4014953" cy="535327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31640" y="0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5400" b="1" dirty="0" smtClean="0">
                <a:solidFill>
                  <a:srgbClr val="7030A0"/>
                </a:solidFill>
                <a:cs typeface="Aharoni" pitchFamily="2" charset="-79"/>
              </a:rPr>
              <a:t>Ель</a:t>
            </a:r>
            <a:endParaRPr lang="ru-RU" sz="5400" b="1" dirty="0">
              <a:solidFill>
                <a:srgbClr val="7030A0"/>
              </a:solidFill>
              <a:cs typeface="Aharoni" pitchFamily="2" charset="-79"/>
            </a:endParaRPr>
          </a:p>
        </p:txBody>
      </p:sp>
      <p:pic>
        <p:nvPicPr>
          <p:cNvPr id="1030" name="Picture 6" descr="&amp;Kcy;&amp;acy;&amp;rcy;&amp;tcy;&amp;icy;&amp;ncy;&amp;kcy;&amp;acy; 24 &amp;icy;&amp;zcy; 17728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2535" y="764704"/>
            <a:ext cx="3312367" cy="4026024"/>
          </a:xfrm>
          <a:prstGeom prst="rect">
            <a:avLst/>
          </a:prstGeom>
          <a:noFill/>
        </p:spPr>
      </p:pic>
      <p:pic>
        <p:nvPicPr>
          <p:cNvPr id="1032" name="Picture 8" descr="&amp;Kcy;&amp;acy;&amp;rcy;&amp;tcy;&amp;icy;&amp;ncy;&amp;kcy;&amp;acy; 43 &amp;icy;&amp;zcy; 17728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836712"/>
            <a:ext cx="3823421" cy="417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pic>
        <p:nvPicPr>
          <p:cNvPr id="1027" name="Picture 3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pic>
        <p:nvPicPr>
          <p:cNvPr id="21506" name="Picture 2" descr="&amp;Kcy;&amp;acy;&amp;rcy;&amp;tcy;&amp;icy;&amp;ncy;&amp;kcy;&amp;acy; 687 &amp;icy;&amp;zcy; 1515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5875" y="2276872"/>
            <a:ext cx="4048125" cy="458112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19672" y="0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5400" b="1" dirty="0" smtClean="0">
                <a:solidFill>
                  <a:srgbClr val="7030A0"/>
                </a:solidFill>
              </a:rPr>
              <a:t>Дуб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0"/>
            <a:ext cx="62281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Продолжительность </a:t>
            </a:r>
            <a:r>
              <a:rPr lang="ru-RU" b="1" dirty="0" smtClean="0">
                <a:latin typeface="Arial Black" pitchFamily="34" charset="0"/>
              </a:rPr>
              <a:t>жизни</a:t>
            </a:r>
            <a:r>
              <a:rPr lang="ru-RU" dirty="0" smtClean="0">
                <a:latin typeface="Arial Black" pitchFamily="34" charset="0"/>
              </a:rPr>
              <a:t> этого </a:t>
            </a:r>
            <a:r>
              <a:rPr lang="ru-RU" b="1" dirty="0" smtClean="0">
                <a:latin typeface="Arial Black" pitchFamily="34" charset="0"/>
              </a:rPr>
              <a:t>дерева</a:t>
            </a:r>
            <a:r>
              <a:rPr lang="ru-RU" dirty="0" smtClean="0">
                <a:latin typeface="Arial Black" pitchFamily="34" charset="0"/>
              </a:rPr>
              <a:t> иногда достигает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до 2 тыс.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лет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. Но в среднем </a:t>
            </a:r>
            <a:r>
              <a:rPr lang="ru-RU" b="1" dirty="0" smtClean="0">
                <a:latin typeface="Arial Black" pitchFamily="34" charset="0"/>
              </a:rPr>
              <a:t>продолжительность жизни дуба</a:t>
            </a:r>
            <a:r>
              <a:rPr lang="ru-RU" dirty="0" smtClean="0">
                <a:latin typeface="Arial Black" pitchFamily="34" charset="0"/>
              </a:rPr>
              <a:t> считается от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300 до 400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лет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. До 150 </a:t>
            </a:r>
            <a:r>
              <a:rPr lang="ru-RU" b="1" dirty="0" smtClean="0">
                <a:latin typeface="Arial Black" pitchFamily="34" charset="0"/>
              </a:rPr>
              <a:t>лет дуб</a:t>
            </a:r>
            <a:r>
              <a:rPr lang="ru-RU" dirty="0" smtClean="0">
                <a:latin typeface="Arial Black" pitchFamily="34" charset="0"/>
              </a:rPr>
              <a:t> продолжает рост в высоту , но а что касается роста в толщину ,  этот процесс продолжается всю </a:t>
            </a:r>
            <a:r>
              <a:rPr lang="ru-RU" b="1" dirty="0" smtClean="0">
                <a:latin typeface="Arial Black" pitchFamily="34" charset="0"/>
              </a:rPr>
              <a:t>жизнь</a:t>
            </a:r>
            <a:r>
              <a:rPr lang="ru-RU" dirty="0" smtClean="0">
                <a:latin typeface="Arial Black" pitchFamily="34" charset="0"/>
              </a:rPr>
              <a:t> . </a:t>
            </a:r>
            <a:r>
              <a:rPr lang="ru-RU" b="1" dirty="0" smtClean="0">
                <a:latin typeface="Arial Black" pitchFamily="34" charset="0"/>
              </a:rPr>
              <a:t>Дуб</a:t>
            </a:r>
            <a:r>
              <a:rPr lang="ru-RU" dirty="0" smtClean="0">
                <a:latin typeface="Arial Black" pitchFamily="34" charset="0"/>
              </a:rPr>
              <a:t> обычно начинает цвести к 20-30 годам.  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242" name="Picture 2" descr="&amp;Kcy;&amp;acy;&amp;rcy;&amp;tcy;&amp;icy;&amp;ncy;&amp;kcy;&amp;acy; 108 &amp;icy;&amp;zcy; 1621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2536" y="2276872"/>
            <a:ext cx="5256584" cy="489654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39552" y="6597352"/>
            <a:ext cx="2119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Дуб достиг 1400лет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pic>
        <p:nvPicPr>
          <p:cNvPr id="1027" name="Picture 3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pic>
        <p:nvPicPr>
          <p:cNvPr id="6146" name="Picture 2" descr="&amp;Kcy;&amp;acy;&amp;rcy;&amp;tcy;&amp;icy;&amp;ncy;&amp;kcy;&amp;acy; 345 &amp;icy;&amp;zcy; 1515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12976"/>
            <a:ext cx="4152900" cy="3810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03648" y="-243408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Липа</a:t>
            </a: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12290" name="Picture 2" descr="http://www.permvelikaya.ru/wp-content/uploads/2009/10/lip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2536" y="3212976"/>
            <a:ext cx="2571750" cy="3810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491880" y="0"/>
            <a:ext cx="56521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Максимальный возраст липы обычно до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400 лет</a:t>
            </a:r>
            <a:r>
              <a:rPr lang="ru-RU" dirty="0" smtClean="0">
                <a:latin typeface="Arial Black" pitchFamily="34" charset="0"/>
              </a:rPr>
              <a:t>, на улицах городов и во втором ярусе насаждений —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до 100 лет</a:t>
            </a:r>
            <a:r>
              <a:rPr lang="ru-RU" dirty="0" smtClean="0">
                <a:latin typeface="Arial Black" pitchFamily="34" charset="0"/>
              </a:rPr>
              <a:t>, а в подлеске —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до 25 лет</a:t>
            </a:r>
            <a:r>
              <a:rPr lang="ru-RU" dirty="0" smtClean="0">
                <a:latin typeface="Arial Black" pitchFamily="34" charset="0"/>
              </a:rPr>
              <a:t>. В Башкирии памятником природы была объявлена липа возрастом более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500 лет.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2292" name="Picture 4" descr="&amp;Kcy;&amp;acy;&amp;rcy;&amp;tcy;&amp;icy;&amp;ncy;&amp;kcy;&amp;acy; 10 &amp;icy;&amp;zcy; 15403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1988840"/>
            <a:ext cx="5076825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pic>
        <p:nvPicPr>
          <p:cNvPr id="1027" name="Picture 3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pic>
        <p:nvPicPr>
          <p:cNvPr id="18434" name="Picture 2" descr="http://static.eva.ru/eva/90000-100000/99219/channel/100064596924299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533649"/>
            <a:ext cx="5770612" cy="43243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31640" y="0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 Каштан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&amp;Kcy;&amp;acy;&amp;rcy;&amp;tcy;&amp;icy;&amp;ncy;&amp;kcy;&amp;acy; 1 &amp;icy;&amp;zcy; 426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80528" y="2996952"/>
            <a:ext cx="3773666" cy="4170040"/>
          </a:xfrm>
          <a:prstGeom prst="rect">
            <a:avLst/>
          </a:prstGeom>
          <a:noFill/>
        </p:spPr>
      </p:pic>
      <p:pic>
        <p:nvPicPr>
          <p:cNvPr id="7172" name="Picture 4" descr="http://i013.radikal.ru/1102/03/72c736c428c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2492896"/>
            <a:ext cx="3793604" cy="467409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23928" y="0"/>
            <a:ext cx="54726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Конский каштан</a:t>
            </a:r>
            <a:r>
              <a:rPr lang="ru-RU" dirty="0" smtClean="0">
                <a:latin typeface="Arial Black" pitchFamily="34" charset="0"/>
              </a:rPr>
              <a:t> очень красивое дерево, особенно во время цветения, и благодаря этому качеству оно стало одним из декоративных украшений городов. К</a:t>
            </a:r>
            <a:r>
              <a:rPr lang="ru-RU" b="1" dirty="0" smtClean="0">
                <a:latin typeface="Arial Black" pitchFamily="34" charset="0"/>
              </a:rPr>
              <a:t>онский каштан</a:t>
            </a:r>
            <a:r>
              <a:rPr lang="ru-RU" dirty="0" smtClean="0">
                <a:latin typeface="Arial Black" pitchFamily="34" charset="0"/>
              </a:rPr>
              <a:t> – хороший медонос.</a:t>
            </a:r>
            <a:r>
              <a:rPr lang="ru-RU" b="1" dirty="0" smtClean="0"/>
              <a:t> </a:t>
            </a:r>
            <a:r>
              <a:rPr lang="ru-RU" b="1" dirty="0" smtClean="0">
                <a:latin typeface="Arial Black" pitchFamily="34" charset="0"/>
              </a:rPr>
              <a:t>Каштан</a:t>
            </a:r>
            <a:r>
              <a:rPr lang="ru-RU" dirty="0" smtClean="0">
                <a:latin typeface="Arial Black" pitchFamily="34" charset="0"/>
              </a:rPr>
              <a:t> живет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до 1000 лет</a:t>
            </a:r>
            <a:r>
              <a:rPr lang="ru-RU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1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pic>
        <p:nvPicPr>
          <p:cNvPr id="1027" name="Picture 3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243408"/>
            <a:ext cx="9753600" cy="7101408"/>
          </a:xfrm>
          <a:prstGeom prst="rect">
            <a:avLst/>
          </a:prstGeom>
          <a:noFill/>
        </p:spPr>
      </p:pic>
      <p:pic>
        <p:nvPicPr>
          <p:cNvPr id="2050" name="Picture 2" descr="&amp;Kcy;&amp;acy;&amp;rcy;&amp;tcy;&amp;icy;&amp;ncy;&amp;kcy;&amp;acy; 155 &amp;icy;&amp;zcy; 1515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057524"/>
            <a:ext cx="5076825" cy="38004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180528" y="0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         Берёза</a:t>
            </a:r>
            <a:endParaRPr lang="ru-RU" sz="44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764704"/>
            <a:ext cx="69847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Arial Black" pitchFamily="34" charset="0"/>
              </a:rPr>
              <a:t>Береза</a:t>
            </a:r>
            <a:r>
              <a:rPr lang="ru-RU" b="1" dirty="0" smtClean="0">
                <a:latin typeface="Arial Black" pitchFamily="34" charset="0"/>
              </a:rPr>
              <a:t> живет</a:t>
            </a:r>
            <a:r>
              <a:rPr lang="ru-RU" dirty="0" smtClean="0">
                <a:latin typeface="Arial Black" pitchFamily="34" charset="0"/>
              </a:rPr>
              <a:t> не так уж долго .  Средняя продолжительность </a:t>
            </a:r>
            <a:r>
              <a:rPr lang="ru-RU" b="1" dirty="0" smtClean="0">
                <a:latin typeface="Arial Black" pitchFamily="34" charset="0"/>
              </a:rPr>
              <a:t>жизни</a:t>
            </a:r>
            <a:r>
              <a:rPr lang="ru-RU" dirty="0" smtClean="0">
                <a:latin typeface="Arial Black" pitchFamily="34" charset="0"/>
              </a:rPr>
              <a:t> этого замечательного </a:t>
            </a:r>
            <a:r>
              <a:rPr lang="ru-RU" b="1" dirty="0" smtClean="0">
                <a:latin typeface="Arial Black" pitchFamily="34" charset="0"/>
              </a:rPr>
              <a:t>дерева</a:t>
            </a:r>
            <a:r>
              <a:rPr lang="ru-RU" dirty="0" smtClean="0">
                <a:latin typeface="Arial Black" pitchFamily="34" charset="0"/>
              </a:rPr>
              <a:t> составляет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примерно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100 лет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или немного дольше .  Это </a:t>
            </a:r>
            <a:r>
              <a:rPr lang="ru-RU" b="1" dirty="0" smtClean="0">
                <a:latin typeface="Arial Black" pitchFamily="34" charset="0"/>
              </a:rPr>
              <a:t>дерево</a:t>
            </a:r>
            <a:r>
              <a:rPr lang="ru-RU" dirty="0" smtClean="0">
                <a:latin typeface="Arial Black" pitchFamily="34" charset="0"/>
              </a:rPr>
              <a:t> не только красивое , но и полезное . Соком </a:t>
            </a:r>
            <a:r>
              <a:rPr lang="ru-RU" b="1" dirty="0" smtClean="0">
                <a:latin typeface="Arial Black" pitchFamily="34" charset="0"/>
              </a:rPr>
              <a:t>березы</a:t>
            </a:r>
            <a:r>
              <a:rPr lang="ru-RU" dirty="0" smtClean="0">
                <a:latin typeface="Arial Black" pitchFamily="34" charset="0"/>
              </a:rPr>
              <a:t>  поили  больных , с его помощью очищали кровь и выгоняли болезни из организма 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pic>
        <p:nvPicPr>
          <p:cNvPr id="1027" name="Picture 3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pic>
        <p:nvPicPr>
          <p:cNvPr id="20482" name="Picture 2" descr="&amp;Kcy;&amp;acy;&amp;rcy;&amp;tcy;&amp;icy;&amp;ncy;&amp;kcy;&amp;acy; 61 &amp;icy;&amp;zcy; 120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048000"/>
            <a:ext cx="4343400" cy="3810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47664" y="-171400"/>
            <a:ext cx="32442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 Рябина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20484" name="Picture 4" descr="&amp;Kcy;&amp;acy;&amp;rcy;&amp;tcy;&amp;icy;&amp;ncy;&amp;kcy;&amp;acy; 69 &amp;icy;&amp;zcy; 120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4544" y="3068960"/>
            <a:ext cx="5400600" cy="410445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619672" y="0"/>
            <a:ext cx="75243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                              Рябина </a:t>
            </a:r>
            <a:r>
              <a:rPr lang="ru-RU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считается деревом , но        </a:t>
            </a:r>
          </a:p>
          <a:p>
            <a:r>
              <a:rPr lang="ru-RU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                               прежде всего это крупный кустарник . Высота этого кустарника достигает 10 метров . Рябина особенно очень красива , когда цветет , а цветет она  белыми цветками обычно в конце мая . Рябина считается быстрорастущим деревом , она светолюбива. . Ее плоды  съедобные , они красно-оранжевые и содержат в себе много витаминов , используются они в медицине а также из них готовят варенья . Рябина живет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от 100 до 200 лет</a:t>
            </a:r>
            <a:r>
              <a:rPr lang="ru-RU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75656" y="3933056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Продолжительность жизни тополей больше чем у человека . А на вопрос сколько лет живет тополь ответ такой – тополь живет в среднем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от 150 до 200 лет </a:t>
            </a:r>
            <a:r>
              <a:rPr lang="ru-RU" dirty="0" smtClean="0">
                <a:latin typeface="Arial Black" pitchFamily="34" charset="0"/>
              </a:rPr>
              <a:t>. Но есть разные виды этого дерева , которые имеют разную продолжительность жизни .  Например продолжительность жизни у чёрных тополей примерно от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70 до  80 лет </a:t>
            </a:r>
            <a:r>
              <a:rPr lang="ru-RU" dirty="0" smtClean="0">
                <a:latin typeface="Arial Black" pitchFamily="34" charset="0"/>
              </a:rPr>
              <a:t>, а у белых тополей иногда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до 300 лет </a:t>
            </a:r>
            <a:r>
              <a:rPr lang="ru-RU" dirty="0" smtClean="0">
                <a:latin typeface="Arial Black" pitchFamily="34" charset="0"/>
              </a:rPr>
              <a:t>.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-171400"/>
            <a:ext cx="2856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Тополь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24578" name="Picture 2" descr="&amp;Kcy;&amp;acy;&amp;rcy;&amp;tcy;&amp;icy;&amp;ncy;&amp;kcy;&amp;acy; 20 &amp;icy;&amp;zcy; 1000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-243408"/>
            <a:ext cx="3190875" cy="403244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596336" y="335699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Чёрный тополь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24580" name="Picture 4" descr="http://img-fotki.yandex.ru/get/5906/ngarankina.10/0_5c433_d339e9e8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548680"/>
            <a:ext cx="3312368" cy="3050704"/>
          </a:xfrm>
          <a:prstGeom prst="rect">
            <a:avLst/>
          </a:prstGeom>
          <a:noFill/>
        </p:spPr>
      </p:pic>
      <p:pic>
        <p:nvPicPr>
          <p:cNvPr id="24582" name="Picture 6" descr="&amp;Kcy;&amp;acy;&amp;rcy;&amp;tcy;&amp;icy;&amp;ncy;&amp;kcy;&amp;acy; 791 &amp;icy;&amp;zcy; 10009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52536" y="548680"/>
            <a:ext cx="3154288" cy="3089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Фоны для презентаций\Фон для презентации. 100 штук\My_new_fons_next 100\48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4581128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Особенность этого дерева в том , что его жизнь очень похожа на жизнь человека . Но а на вопрос сколько лет живет осина не так уж трудно ответить . В среднем осина живет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от 60 до 80 лет </a:t>
            </a:r>
            <a:r>
              <a:rPr lang="ru-RU" dirty="0" smtClean="0">
                <a:latin typeface="Arial Black" pitchFamily="34" charset="0"/>
              </a:rPr>
              <a:t>. Но если земля и условия хороши, то она может дожить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до 100 лет </a:t>
            </a:r>
            <a:r>
              <a:rPr lang="ru-RU" dirty="0" smtClean="0">
                <a:latin typeface="Arial Black" pitchFamily="34" charset="0"/>
              </a:rPr>
              <a:t>.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-243408"/>
            <a:ext cx="25514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Осина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22530" name="Picture 2" descr="http://history-of-world.ru/wp-content/uploads/2012/03/images-18-150x1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-171400"/>
            <a:ext cx="3805014" cy="4608512"/>
          </a:xfrm>
          <a:prstGeom prst="rect">
            <a:avLst/>
          </a:prstGeom>
          <a:noFill/>
        </p:spPr>
      </p:pic>
      <p:pic>
        <p:nvPicPr>
          <p:cNvPr id="22532" name="Picture 4" descr="&amp;Kcy;&amp;acy;&amp;rcy;&amp;tcy;&amp;icy;&amp;ncy;&amp;kcy;&amp;acy; 123 &amp;icy;&amp;zcy; 1683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548680"/>
            <a:ext cx="4490839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343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МОУ №84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XTreme</cp:lastModifiedBy>
  <cp:revision>18</cp:revision>
  <dcterms:created xsi:type="dcterms:W3CDTF">2012-07-01T05:11:13Z</dcterms:created>
  <dcterms:modified xsi:type="dcterms:W3CDTF">2017-09-08T07:19:39Z</dcterms:modified>
</cp:coreProperties>
</file>