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60"/>
  </p:normalViewPr>
  <p:slideViewPr>
    <p:cSldViewPr>
      <p:cViewPr varScale="1">
        <p:scale>
          <a:sx n="71" d="100"/>
          <a:sy n="71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0A09E17-DAEA-4EF5-AAF9-6BD3DBEB4E63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47832DC-E9AB-48E3-9688-475E8711F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pPr algn="ctr"/>
            <a:r>
              <a:rPr lang="ru-RU" dirty="0" smtClean="0"/>
              <a:t>Наша звезда-Солнце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Э-104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54113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Строение солнца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Э-104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/>
          </a:bodyPr>
          <a:lstStyle/>
          <a:p>
            <a:pPr algn="ctr"/>
            <a:r>
              <a:rPr lang="ru-RU" sz="2000" smtClean="0"/>
              <a:t>Солнечная система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ПЭ-104\Desktop\pluton_okolo_solnts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3999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Э-104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Э-104\Desktop\piqraXz5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Э-104\Desktop\kosmos_solnce_zatmenie_tuchi_58244_128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50</TotalTime>
  <Words>10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Наша звезда-Солнце</vt:lpstr>
      <vt:lpstr>Строение солнца</vt:lpstr>
      <vt:lpstr>Солнечная система</vt:lpstr>
      <vt:lpstr>Слайд 4</vt:lpstr>
      <vt:lpstr>Слайд 5</vt:lpstr>
      <vt:lpstr>Слайд 6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Солнце</dc:title>
  <dc:creator>Лекомцев</dc:creator>
  <cp:lastModifiedBy>Лекомцев</cp:lastModifiedBy>
  <cp:revision>8</cp:revision>
  <dcterms:created xsi:type="dcterms:W3CDTF">2017-03-17T07:37:37Z</dcterms:created>
  <dcterms:modified xsi:type="dcterms:W3CDTF">2017-03-21T09:17:09Z</dcterms:modified>
</cp:coreProperties>
</file>