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3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ru-RU" dirty="0"/>
          </a:p>
        </p:txBody>
      </p:sp>
      <p:pic>
        <p:nvPicPr>
          <p:cNvPr id="1027" name="Picture 3" descr="D:\Desktop\d98bb48c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88" y="1124744"/>
            <a:ext cx="810542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76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93109"/>
            <a:ext cx="5184576" cy="5709887"/>
          </a:xfrm>
        </p:spPr>
      </p:pic>
    </p:spTree>
    <p:extLst>
      <p:ext uri="{BB962C8B-B14F-4D97-AF65-F5344CB8AC3E}">
        <p14:creationId xmlns:p14="http://schemas.microsoft.com/office/powerpoint/2010/main" val="123466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707" y="1196752"/>
            <a:ext cx="4741450" cy="4032447"/>
          </a:xfrm>
        </p:spPr>
      </p:pic>
    </p:spTree>
    <p:extLst>
      <p:ext uri="{BB962C8B-B14F-4D97-AF65-F5344CB8AC3E}">
        <p14:creationId xmlns:p14="http://schemas.microsoft.com/office/powerpoint/2010/main" val="204199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81179"/>
            <a:ext cx="4248471" cy="5851889"/>
          </a:xfrm>
        </p:spPr>
      </p:pic>
    </p:spTree>
    <p:extLst>
      <p:ext uri="{BB962C8B-B14F-4D97-AF65-F5344CB8AC3E}">
        <p14:creationId xmlns:p14="http://schemas.microsoft.com/office/powerpoint/2010/main" val="232484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2656"/>
            <a:ext cx="3450215" cy="4752528"/>
          </a:xfrm>
        </p:spPr>
      </p:pic>
      <p:pic>
        <p:nvPicPr>
          <p:cNvPr id="2" name="Picture 2" descr="D:\Desktop\20121026-830-146-477-downlo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870" y="332656"/>
            <a:ext cx="3855583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155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48</TotalTime>
  <Words>1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Администратор</cp:lastModifiedBy>
  <cp:revision>5</cp:revision>
  <dcterms:created xsi:type="dcterms:W3CDTF">2015-04-19T12:49:27Z</dcterms:created>
  <dcterms:modified xsi:type="dcterms:W3CDTF">2015-04-19T15:48:52Z</dcterms:modified>
</cp:coreProperties>
</file>