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71" r:id="rId4"/>
    <p:sldId id="267" r:id="rId5"/>
    <p:sldId id="269" r:id="rId6"/>
    <p:sldId id="270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65291A-EA0A-4825-A819-6CD1DE057A0E}" type="datetimeFigureOut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143629E-5411-4305-AB63-164864567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304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11cb2637210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4221163"/>
            <a:ext cx="2514600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8915cd8387f5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3843338"/>
            <a:ext cx="2620963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5f8350820dd8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56711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6A36-D7EB-4F31-8E8F-8F8142409953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DE14-C2C9-4BF0-9F69-AE90A79A7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1BF51-629A-48E8-AF1A-E7BA53C1C2F9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B58B6-6AA0-4F9C-B245-2EDCA1C06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DAD9E-0D9C-4B64-A852-9C33443697E1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5B40C-ED2D-4B57-A093-DB70C3DC0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2c75e3374336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4983163"/>
            <a:ext cx="2465388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8915cd8387f5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521450" y="3843338"/>
            <a:ext cx="2622550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47E45-91EC-41BF-9E08-D528E4D9AACA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FE3AE-E49F-4861-B45E-0151E29FE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EA3A2-EBA5-452B-A0D3-5CABBE0F7348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92FDE-00AC-4B39-9B91-BE4ADFA43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967FE-0370-4FD0-AF66-2119980F777F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7A6AD-113F-43F4-8CB5-0537A9CDB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81D7B-86F5-4C6C-A25F-106A38E5A284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04FF5-251D-4360-9CE9-BBD72DCED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E63A-99C7-460C-A66F-FF956E05FD24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5B277-5D9D-4014-ACAC-D6B78C7A0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446C-C8AB-4F72-B31C-F82A32BC3BCB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9DA22-8742-49CB-8B18-258210DA7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0568B-15BD-4B31-B20C-E08A9D3C9402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A7661-6C86-4CE8-9A97-7C92ADB65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310F0-38EB-45D7-AECC-E984BF78E382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7C63B-B8F9-4FDA-A7A1-5B51A888A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7964C8-98BB-4768-822E-7B5A95D0A0FD}" type="datetime1">
              <a:rPr lang="ru-RU"/>
              <a:pPr>
                <a:defRPr/>
              </a:pPr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Белозёрова Татьяна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73FFB1-4966-482C-97BA-EF64A1D78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     </a:t>
            </a:r>
            <a:endParaRPr lang="ru-RU" i="1" dirty="0" smtClean="0">
              <a:solidFill>
                <a:srgbClr val="7030A0"/>
              </a:solidFill>
              <a:latin typeface="Arial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Белозёрова Татьяна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" y="44624"/>
            <a:ext cx="9138084" cy="6696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7707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544" y="-387424"/>
            <a:ext cx="4525963" cy="504056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437112"/>
            <a:ext cx="5904656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1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          Нашумела, нагремела,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Всё промыла и ушла.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И сады, и огороды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Всей округи полила.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3556" name="Рисунок 4" descr="гроз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6" y="4077072"/>
            <a:ext cx="309634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16632"/>
            <a:ext cx="9001000" cy="6552728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Белозёрова Татьяна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5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                Лежит верёвка,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   Шипит, плутовка.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   Брать её опасно –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   Укусит. Ясно?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77072"/>
            <a:ext cx="4032448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               В лесу темно,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Все спят давно.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Одна птица не спит,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На суку сидит,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Мышей сторожит.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671" y="1484784"/>
            <a:ext cx="3816424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                     С утра жужжу,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      Цветы бужу,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      Кружу – </a:t>
            </a:r>
            <a:r>
              <a:rPr lang="ru-RU" dirty="0" err="1" smtClean="0"/>
              <a:t>жу-жу</a:t>
            </a:r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                        И мёд вожу.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8676" name="Рисунок 4" descr="пчел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800" y="4077072"/>
            <a:ext cx="3527847" cy="244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Найди проверочное слово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 smtClean="0"/>
              <a:t>С..</a:t>
            </a:r>
            <a:r>
              <a:rPr lang="ru-RU" sz="4000" dirty="0" err="1" smtClean="0"/>
              <a:t>довник</a:t>
            </a:r>
            <a:r>
              <a:rPr lang="ru-RU" sz="4000" dirty="0" smtClean="0"/>
              <a:t>,  </a:t>
            </a:r>
            <a:r>
              <a:rPr lang="ru-RU" sz="4000" dirty="0" err="1" smtClean="0"/>
              <a:t>пос</a:t>
            </a:r>
            <a:r>
              <a:rPr lang="ru-RU" sz="4000" dirty="0" smtClean="0"/>
              <a:t>..</a:t>
            </a:r>
            <a:r>
              <a:rPr lang="ru-RU" sz="4000" dirty="0" err="1" smtClean="0"/>
              <a:t>дил</a:t>
            </a:r>
            <a:r>
              <a:rPr lang="ru-RU" sz="4000" dirty="0" smtClean="0"/>
              <a:t>, </a:t>
            </a:r>
            <a:r>
              <a:rPr lang="ru-RU" sz="4000" dirty="0" err="1" smtClean="0"/>
              <a:t>с..д</a:t>
            </a:r>
            <a:r>
              <a:rPr lang="ru-RU" sz="4000" dirty="0" smtClean="0"/>
              <a:t>.</a:t>
            </a:r>
          </a:p>
          <a:p>
            <a:pPr marL="0" indent="0">
              <a:buNone/>
            </a:pPr>
            <a:r>
              <a:rPr lang="ru-RU" sz="4000" dirty="0" smtClean="0"/>
              <a:t>С</a:t>
            </a:r>
            <a:r>
              <a:rPr lang="ru-RU" sz="4000" dirty="0" smtClean="0">
                <a:solidFill>
                  <a:srgbClr val="00B050"/>
                </a:solidFill>
              </a:rPr>
              <a:t>а</a:t>
            </a:r>
            <a:r>
              <a:rPr lang="ru-RU" sz="4000" dirty="0" smtClean="0"/>
              <a:t>довник</a:t>
            </a:r>
            <a:r>
              <a:rPr lang="ru-RU" sz="4000" dirty="0"/>
              <a:t>,  </a:t>
            </a:r>
            <a:r>
              <a:rPr lang="ru-RU" sz="4000" dirty="0" smtClean="0"/>
              <a:t>пос</a:t>
            </a:r>
            <a:r>
              <a:rPr lang="ru-RU" sz="4000" dirty="0" smtClean="0">
                <a:solidFill>
                  <a:srgbClr val="00B050"/>
                </a:solidFill>
              </a:rPr>
              <a:t>а</a:t>
            </a:r>
            <a:r>
              <a:rPr lang="ru-RU" sz="4000" dirty="0" smtClean="0"/>
              <a:t>дил</a:t>
            </a:r>
            <a:r>
              <a:rPr lang="ru-RU" sz="4000" dirty="0"/>
              <a:t>, </a:t>
            </a:r>
            <a:r>
              <a:rPr lang="ru-RU" sz="4000" dirty="0" smtClean="0"/>
              <a:t>с</a:t>
            </a:r>
            <a:r>
              <a:rPr lang="ru-RU" sz="4000" dirty="0" smtClean="0">
                <a:solidFill>
                  <a:srgbClr val="00B050"/>
                </a:solidFill>
              </a:rPr>
              <a:t>а</a:t>
            </a:r>
            <a:r>
              <a:rPr lang="ru-RU" sz="4000" dirty="0" smtClean="0"/>
              <a:t>д.</a:t>
            </a:r>
          </a:p>
          <a:p>
            <a:pPr marL="0" indent="0">
              <a:buNone/>
            </a:pPr>
            <a:r>
              <a:rPr lang="ru-RU" sz="4000" dirty="0" smtClean="0"/>
              <a:t>Н..</a:t>
            </a:r>
            <a:r>
              <a:rPr lang="ru-RU" sz="4000" dirty="0" err="1" smtClean="0"/>
              <a:t>чной</a:t>
            </a:r>
            <a:r>
              <a:rPr lang="ru-RU" sz="4000" dirty="0" smtClean="0"/>
              <a:t>, н..</a:t>
            </a:r>
            <a:r>
              <a:rPr lang="ru-RU" sz="4000" dirty="0" err="1" smtClean="0"/>
              <a:t>чка</a:t>
            </a:r>
            <a:r>
              <a:rPr lang="ru-RU" sz="4000" dirty="0" smtClean="0"/>
              <a:t>, н..</a:t>
            </a:r>
            <a:r>
              <a:rPr lang="ru-RU" sz="4000" dirty="0" err="1" smtClean="0"/>
              <a:t>чевать</a:t>
            </a:r>
            <a:r>
              <a:rPr lang="ru-RU" sz="4000" dirty="0" smtClean="0"/>
              <a:t>.</a:t>
            </a:r>
          </a:p>
          <a:p>
            <a:pPr marL="0" indent="0">
              <a:buNone/>
            </a:pPr>
            <a:r>
              <a:rPr lang="ru-RU" sz="4000" dirty="0" smtClean="0"/>
              <a:t>Н</a:t>
            </a:r>
            <a:r>
              <a:rPr lang="ru-RU" sz="4000" dirty="0" smtClean="0">
                <a:solidFill>
                  <a:srgbClr val="00B050"/>
                </a:solidFill>
              </a:rPr>
              <a:t>о</a:t>
            </a:r>
            <a:r>
              <a:rPr lang="ru-RU" sz="4000" dirty="0" smtClean="0"/>
              <a:t>чной, н</a:t>
            </a:r>
            <a:r>
              <a:rPr lang="ru-RU" sz="4000" dirty="0" smtClean="0">
                <a:solidFill>
                  <a:srgbClr val="00B050"/>
                </a:solidFill>
              </a:rPr>
              <a:t>о</a:t>
            </a:r>
            <a:r>
              <a:rPr lang="ru-RU" sz="4000" dirty="0" smtClean="0"/>
              <a:t>чка, н</a:t>
            </a:r>
            <a:r>
              <a:rPr lang="ru-RU" sz="4000" dirty="0" smtClean="0">
                <a:solidFill>
                  <a:srgbClr val="00B050"/>
                </a:solidFill>
              </a:rPr>
              <a:t>о</a:t>
            </a:r>
            <a:r>
              <a:rPr lang="ru-RU" sz="4000" dirty="0" smtClean="0"/>
              <a:t>чевать.</a:t>
            </a:r>
          </a:p>
          <a:p>
            <a:pPr marL="0" indent="0">
              <a:buNone/>
            </a:pPr>
            <a:r>
              <a:rPr lang="ru-RU" sz="4000" dirty="0" smtClean="0"/>
              <a:t>Зв</a:t>
            </a:r>
            <a:r>
              <a:rPr lang="ru-RU" sz="4000" dirty="0" smtClean="0"/>
              <a:t>..</a:t>
            </a:r>
            <a:r>
              <a:rPr lang="ru-RU" sz="4000" dirty="0" err="1" smtClean="0"/>
              <a:t>нкий</a:t>
            </a:r>
            <a:r>
              <a:rPr lang="ru-RU" sz="4000" dirty="0" smtClean="0"/>
              <a:t>, </a:t>
            </a:r>
            <a:r>
              <a:rPr lang="ru-RU" sz="4000" dirty="0" err="1" smtClean="0"/>
              <a:t>зв</a:t>
            </a:r>
            <a:r>
              <a:rPr lang="ru-RU" sz="4000" dirty="0" smtClean="0"/>
              <a:t>..нок, </a:t>
            </a:r>
            <a:r>
              <a:rPr lang="ru-RU" sz="4000" dirty="0" err="1" smtClean="0"/>
              <a:t>зв</a:t>
            </a:r>
            <a:r>
              <a:rPr lang="ru-RU" sz="4000" dirty="0" smtClean="0"/>
              <a:t>..нить.</a:t>
            </a:r>
          </a:p>
          <a:p>
            <a:pPr marL="0" indent="0">
              <a:buNone/>
            </a:pPr>
            <a:r>
              <a:rPr lang="ru-RU" sz="4000" dirty="0" smtClean="0"/>
              <a:t>Зв</a:t>
            </a:r>
            <a:r>
              <a:rPr lang="ru-RU" sz="4000" dirty="0" smtClean="0">
                <a:solidFill>
                  <a:srgbClr val="00B050"/>
                </a:solidFill>
              </a:rPr>
              <a:t>о</a:t>
            </a:r>
            <a:r>
              <a:rPr lang="ru-RU" sz="4000" dirty="0" smtClean="0"/>
              <a:t>нкий</a:t>
            </a:r>
            <a:r>
              <a:rPr lang="ru-RU" sz="4000" dirty="0"/>
              <a:t>, </a:t>
            </a:r>
            <a:r>
              <a:rPr lang="ru-RU" sz="4000" dirty="0" smtClean="0"/>
              <a:t>зв</a:t>
            </a:r>
            <a:r>
              <a:rPr lang="ru-RU" sz="4000" dirty="0" smtClean="0">
                <a:solidFill>
                  <a:srgbClr val="00B050"/>
                </a:solidFill>
              </a:rPr>
              <a:t>о</a:t>
            </a:r>
            <a:r>
              <a:rPr lang="ru-RU" sz="4000" dirty="0" smtClean="0"/>
              <a:t>нок</a:t>
            </a:r>
            <a:r>
              <a:rPr lang="ru-RU" sz="4000" dirty="0"/>
              <a:t>, </a:t>
            </a:r>
            <a:r>
              <a:rPr lang="ru-RU" sz="4000" dirty="0" smtClean="0"/>
              <a:t>зв</a:t>
            </a:r>
            <a:r>
              <a:rPr lang="ru-RU" sz="4000" dirty="0" smtClean="0">
                <a:solidFill>
                  <a:srgbClr val="00B050"/>
                </a:solidFill>
              </a:rPr>
              <a:t>о</a:t>
            </a:r>
            <a:r>
              <a:rPr lang="ru-RU" sz="4000" dirty="0" smtClean="0"/>
              <a:t>нить</a:t>
            </a:r>
            <a:r>
              <a:rPr lang="ru-RU" sz="40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06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517632" cy="5462067"/>
          </a:xfrm>
        </p:spPr>
        <p:txBody>
          <a:bodyPr/>
          <a:lstStyle/>
          <a:p>
            <a:pPr marL="0" indent="0">
              <a:buNone/>
            </a:pPr>
            <a:r>
              <a:rPr lang="ru-RU" sz="5000" dirty="0" smtClean="0"/>
              <a:t>Что за зверь л</a:t>
            </a:r>
            <a:r>
              <a:rPr lang="ru-RU" sz="5000" dirty="0" smtClean="0">
                <a:solidFill>
                  <a:srgbClr val="00B050"/>
                </a:solidFill>
              </a:rPr>
              <a:t>е</a:t>
            </a:r>
            <a:r>
              <a:rPr lang="ru-RU" sz="5000" dirty="0" smtClean="0"/>
              <a:t>сной</a:t>
            </a:r>
          </a:p>
          <a:p>
            <a:pPr marL="0" indent="0">
              <a:buNone/>
            </a:pPr>
            <a:r>
              <a:rPr lang="ru-RU" sz="5000" dirty="0" smtClean="0"/>
              <a:t>Встал, как столбик, под с</a:t>
            </a:r>
            <a:r>
              <a:rPr lang="ru-RU" sz="5000" dirty="0" smtClean="0">
                <a:solidFill>
                  <a:srgbClr val="00B050"/>
                </a:solidFill>
              </a:rPr>
              <a:t>о</a:t>
            </a:r>
            <a:r>
              <a:rPr lang="ru-RU" sz="5000" dirty="0" smtClean="0"/>
              <a:t>сной</a:t>
            </a:r>
          </a:p>
          <a:p>
            <a:pPr marL="0" indent="0">
              <a:buNone/>
            </a:pPr>
            <a:r>
              <a:rPr lang="ru-RU" sz="5000" dirty="0" smtClean="0"/>
              <a:t>И стоит среди тр</a:t>
            </a:r>
            <a:r>
              <a:rPr lang="ru-RU" sz="5000" dirty="0" smtClean="0">
                <a:solidFill>
                  <a:srgbClr val="00B050"/>
                </a:solidFill>
              </a:rPr>
              <a:t>а</a:t>
            </a:r>
            <a:r>
              <a:rPr lang="ru-RU" sz="5000" dirty="0" smtClean="0"/>
              <a:t>вы – </a:t>
            </a:r>
          </a:p>
          <a:p>
            <a:pPr marL="0" indent="0">
              <a:buNone/>
            </a:pPr>
            <a:r>
              <a:rPr lang="ru-RU" sz="5000" dirty="0" smtClean="0"/>
              <a:t>Уши больше головы</a:t>
            </a:r>
            <a:r>
              <a:rPr lang="en-US" sz="5000" dirty="0" smtClean="0"/>
              <a:t>?      </a:t>
            </a:r>
            <a:endParaRPr lang="ru-RU" sz="5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08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653136"/>
            <a:ext cx="8229600" cy="1143000"/>
          </a:xfrm>
        </p:spPr>
        <p:txBody>
          <a:bodyPr/>
          <a:lstStyle/>
          <a:p>
            <a:r>
              <a:rPr lang="ru-RU" sz="6000" dirty="0" smtClean="0"/>
              <a:t>ЗА</a:t>
            </a:r>
            <a:r>
              <a:rPr lang="ru-RU" sz="6000" dirty="0" smtClean="0">
                <a:solidFill>
                  <a:srgbClr val="00B050"/>
                </a:solidFill>
              </a:rPr>
              <a:t>Е</a:t>
            </a:r>
            <a:r>
              <a:rPr lang="ru-RU" sz="6000" dirty="0" smtClean="0"/>
              <a:t>Ц       </a:t>
            </a:r>
            <a:r>
              <a:rPr lang="en-US" sz="6000" b="1" dirty="0" smtClean="0">
                <a:solidFill>
                  <a:srgbClr val="7030A0"/>
                </a:solidFill>
              </a:rPr>
              <a:t>?</a:t>
            </a:r>
            <a:r>
              <a:rPr lang="ru-RU" sz="6000" dirty="0" smtClean="0"/>
              <a:t>     ЗА</a:t>
            </a:r>
            <a:r>
              <a:rPr lang="ru-RU" sz="6000" dirty="0" smtClean="0">
                <a:solidFill>
                  <a:srgbClr val="00B050"/>
                </a:solidFill>
              </a:rPr>
              <a:t>Я</a:t>
            </a:r>
            <a:r>
              <a:rPr lang="ru-RU" sz="6000" dirty="0" smtClean="0"/>
              <a:t>Ц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76672"/>
            <a:ext cx="3790156" cy="3616647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688" y="6165304"/>
            <a:ext cx="5112568" cy="445356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37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0c026b8d728e1484766f43e5cb667ad8fd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170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проверочное слово</vt:lpstr>
      <vt:lpstr>Презентация PowerPoint</vt:lpstr>
      <vt:lpstr>ЗАЕЦ       ?     ЗАЯЦ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garmony25</cp:lastModifiedBy>
  <cp:revision>15</cp:revision>
  <dcterms:created xsi:type="dcterms:W3CDTF">2012-07-04T11:40:32Z</dcterms:created>
  <dcterms:modified xsi:type="dcterms:W3CDTF">2017-04-26T14:14:50Z</dcterms:modified>
</cp:coreProperties>
</file>