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1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5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416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127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6800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530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13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97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4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059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8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5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9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2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7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21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2ADA6-246A-4663-9630-94224C47ED30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A3FE6CA-8770-44F5-A8F7-6B2CEEA795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57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343" y="232011"/>
            <a:ext cx="8073660" cy="4708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73708"/>
            <a:ext cx="7766936" cy="1883392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оно какое,</a:t>
            </a:r>
            <a:b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наше лето.</a:t>
            </a:r>
            <a:endParaRPr lang="ru-RU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585648"/>
            <a:ext cx="7766936" cy="18288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Отчет о проделанной работе в летний оздоровительный период в подготовительной группе №5 «Теремок».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8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155276" cy="13208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 в гости приходила, волшебством заворожила.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6626" y="1392071"/>
            <a:ext cx="3285983" cy="4381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24" y="1930400"/>
            <a:ext cx="4622041" cy="3466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8974" y="1538596"/>
            <a:ext cx="3469943" cy="4626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5259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155276" cy="13208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неохотой скажем лету: «До свидания!»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коллегам спасибо за внимание.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160" y="1760560"/>
            <a:ext cx="7155976" cy="5097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34434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нашем детсаду веселом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скучаем никогда.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Веселимся и играем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Развиваемся всегда.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841" y="221776"/>
            <a:ext cx="4323839" cy="2552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" y="2773907"/>
            <a:ext cx="2926591" cy="3902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160" y="2972367"/>
            <a:ext cx="46736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440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609600"/>
            <a:ext cx="11795760" cy="13208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режимные моменты очень важно не забыть.</a:t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Дошколятам очень важно здоровье летом укрепить.</a:t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Рассчитавшись по порядку, начинаем мы зарядку,</a:t>
            </a:r>
            <a:b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бассейне плескаться –это значит закаляться.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2667000"/>
            <a:ext cx="4551680" cy="381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320" y="2667000"/>
            <a:ext cx="5090160" cy="381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9485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219266" cy="1320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ребята активисты: и поем мы, и танцуем.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 родителями вместе замечательно рисуем.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" y="1722120"/>
            <a:ext cx="3947160" cy="2091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4267200"/>
            <a:ext cx="3413760" cy="227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7334" y="4267200"/>
            <a:ext cx="3696546" cy="227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40" y="1750695"/>
            <a:ext cx="3738880" cy="2034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2237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40700" y="-1234440"/>
            <a:ext cx="2654300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240346" cy="1320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веранде есть нам чем заняться, некогда тут прохлаждаться.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Рисовать, лепить, читать, ПДД всем повторять.</a:t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132" y="2423160"/>
            <a:ext cx="438912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46483" y="1688683"/>
            <a:ext cx="3962400" cy="5736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9396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457200"/>
            <a:ext cx="7640320" cy="4907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Чудесный праздник так радует нас.</a:t>
            </a:r>
            <a:b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Сладкие яблоки- Яблочный Спас.</a:t>
            </a:r>
            <a:endParaRPr lang="ru-RU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4320" y="1670496"/>
            <a:ext cx="4099560" cy="2627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400" y="3817620"/>
            <a:ext cx="3718560" cy="278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94" y="3817620"/>
            <a:ext cx="3962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1579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7676" y="300250"/>
            <a:ext cx="3148084" cy="2361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18426" cy="1320800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мира профессий нам нет интересней,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изучать – это важно, полезно.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942" y="1930400"/>
            <a:ext cx="3439236" cy="3534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965" y="1930400"/>
            <a:ext cx="3906015" cy="3534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7257" y="2825087"/>
            <a:ext cx="2180230" cy="3875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65561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155276" cy="13208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Синеглазые дельфины нас катали на спине.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дельфинов превратились – это было, как во сне.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46" y="2129049"/>
            <a:ext cx="4276298" cy="3657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179" y="1827093"/>
            <a:ext cx="5081516" cy="3811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6578" y="4505466"/>
            <a:ext cx="3020704" cy="2265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1185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1155276" cy="13208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Веселится детвора –спорту мы кричим: «Ура!!!»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1407" y="2306426"/>
            <a:ext cx="4460924" cy="3345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944" y="1678488"/>
            <a:ext cx="6041662" cy="4531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8325466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</TotalTime>
  <Words>101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Вот оно какое,  наше лето.</vt:lpstr>
      <vt:lpstr>В нашем детсаду веселом  Не скучаем никогда. Веселимся и играем Развиваемся всегда.</vt:lpstr>
      <vt:lpstr>Про режимные моменты очень важно не забыть. Дошколятам очень важно здоровье летом укрепить. Рассчитавшись по порядку, начинаем мы зарядку, А в бассейне плескаться –это значит закаляться.</vt:lpstr>
      <vt:lpstr>Все ребята активисты: и поем мы, и танцуем. А с родителями вместе замечательно рисуем. </vt:lpstr>
      <vt:lpstr>На веранде есть нам чем заняться, некогда тут прохлаждаться. Рисовать, лепить, читать, ПДД всем повторять.  </vt:lpstr>
      <vt:lpstr>Чудесный праздник так радует нас. Сладкие яблоки- Яблочный Спас.</vt:lpstr>
      <vt:lpstr>И мира профессий нам нет интересней, Его изучать – это важно, полезно.</vt:lpstr>
      <vt:lpstr>Синеглазые дельфины нас катали на спине. Мы в дельфинов превратились – это было, как во сне.</vt:lpstr>
      <vt:lpstr>Веселится детвора –спорту мы кричим: «Ура!!!»</vt:lpstr>
      <vt:lpstr>Сказка в гости приходила, волшебством заворожила.</vt:lpstr>
      <vt:lpstr>С неохотой скажем лету: «До свидания!» А коллегам спасибо за внимание.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оно какое,  наше лето.</dc:title>
  <dc:creator>Юлия</dc:creator>
  <cp:lastModifiedBy>Юлия</cp:lastModifiedBy>
  <cp:revision>14</cp:revision>
  <dcterms:created xsi:type="dcterms:W3CDTF">2017-09-04T21:19:46Z</dcterms:created>
  <dcterms:modified xsi:type="dcterms:W3CDTF">2017-09-08T07:24:43Z</dcterms:modified>
</cp:coreProperties>
</file>