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AADF3-3EFD-4163-84C7-FD011782239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96707-9E37-410E-AE69-2542CE5900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oval-m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6174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1000108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               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92892" y="714356"/>
            <a:ext cx="6358215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ервая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Мировая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война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1914 – 1918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годы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4786322"/>
            <a:ext cx="571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Курносов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Ю. Б.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1500452206_IMG_29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9343"/>
            <a:ext cx="8091542" cy="606865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285728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    Танк - Германия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Manfred-fon-Rihtgofen-letal-na-takom-samolyote-istrebite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7834"/>
            <a:ext cx="9144000" cy="608016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86182" y="0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Аэроплан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Германия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142852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Аэроплан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Франция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245f326s-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38713"/>
            <a:ext cx="7858180" cy="63192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142852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Бронеавтомобиль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voennaya-forma-odejdy-1915-goda-10077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3810000" cy="5715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214422"/>
            <a:ext cx="6000760" cy="4431754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kcMndzzG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42852"/>
            <a:ext cx="2554585" cy="10524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52" y="285728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Солдаты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             России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Mauser_C-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1" cy="257759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Para_P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4513842" cy="3061206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195939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8223" y="2571744"/>
            <a:ext cx="4095778" cy="3071834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6640ab17ff5a44737b337ad762c5a1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2999" y="0"/>
            <a:ext cx="4661001" cy="25717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5643578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Термины: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5715016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Война  сражение  оружие  боеприпасы  мир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фронт  тыл  правительство  штаб  армия</a:t>
            </a: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072206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солдат  форма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357166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Вопросы на повторение: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071546"/>
            <a:ext cx="72152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1. Предпосылки 1 Мировой войны.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2. Причины 1 Мировой войны.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3. Участники 1 Мировой войны.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4. Союзники России в 1 Мировой войне.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5. Враги России в 1 Мировой войне.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6. Новое оружие в 1 Мировой войне.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7. Новое способы ведения боевых действий в 1   Мировой войне.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8. География 1 Мировой войны.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9. Подготовка «Антанты» к войне.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10. Подготовка «Четвертного Союза» к войне.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11. Крупнейшие сражения 1 Мировой войны.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12. Кто победил в этой войне ?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13. Кто проиграл в этой войне ?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14. Итоги этой войны. 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501ff52b22b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852488"/>
            <a:ext cx="7143750" cy="5153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Причины Первой Мировой войны: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1)результатом обострения противоречий между крупнейшими державами в начале ХХ в. Быстрый рост экономической мощи Германии побудил ее стремиться к переделу мира и расширению своих колониальных владений.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Англо-германские противоречия: быстрое наращиванием германской военно-морской мощи, стремлением Германии завоевать позиции в традиционной сфере британских интересов на Среднем Востоке.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033247"/>
            <a:ext cx="4643430" cy="28247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Противостояния Германии и Франции из-за захвата Эльзаса и Лотарингии добавились колонии: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Франция захватила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Марокко, на который претендовала Германия.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Интересы России и Германии пришли в противоречие из-за Балканского вопроса,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Германия поддерживала соперника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России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Австро-Венгрию.  в конце XIX в. развернулась таможенная война, интересы России побуждали ее поддерживать Францию, дабы не допустить гегемонии Германии в Европе.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renault_f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857628"/>
            <a:ext cx="2998787" cy="2378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первой мировой войны историки разделяют на пять отдельных военных кампаний.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1914 год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военные действия развернулись на Западном (Франция) и Восточном (Пруссия, Россия) фронтах, Балканах и колониях (Океания, Африка и Китай). Германия быстро захватила Бельгию и Люксембург, и начала наступление на Францию. Россия вела успешное наступление в Пруссии. В целом, в 1914 году ни одной из стран не удалось полностью реализовать свои планы.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1915 год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– ожесточенные бои шли на Западном фронте, где Франция и Германия отчаянно стремились переломить ситуацию в свою пользу.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artilleriya_pervoy_mirovoy_voyni_20150107_13520629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643446"/>
            <a:ext cx="2643206" cy="1982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Восточном фронте для русских войск ситуация изменилась в худшую сторону. Из-за проблем со снабжением армия стала отступать, потеряв Галицию и Польшу.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1916 год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этот период на Западном фронте произошло самое кровопролитное сражение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Верденское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 ходе которого погибло более миллиона человек. Россия, стремясь помочь союзникам и оттянуть силы германской армии на себя, предприняла успешную попытку контрнаступления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Брусиловский прорыв.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1917 год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успех войск Антанты. К ним присоединяется США. Россия в результате революционных событий фактически выходит из войны.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4786322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1918 год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заключение Россией на крайне невыгодных и тяжелых условиях мира с Германией. Остальные союзники Германии заключают со странами Антанты мир. Германия остается одна и в ноябре 1918 года соглашается на капитуляцию.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Итоги Первой мировой войны: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1. Победа стран Антанты(Англия, Франция, США, Япония и др.) над странами Четверного союза (Германии, Австро-Венгрии, Турции и Болгарии).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2. Развал четырёх империй: Российской, Германской, Австро-Венгерской и Османской.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3. Значительные территориальные изменения в мире.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342900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4. Экономическим лидером в мире стали США, а Великобритания потеряла свои лидирующие позиции.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Итоги Первой мировой войны для России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: всего России за годы войны было мобилизовано около 19 млн. человек. Потери составили – более 9 млн. человек (совокупно убитыми, ранеными, попавшими в плен).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Версальский мирный договор (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28 июня 1919 года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) – завершивший Первую мировую войну.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Германия возвращала Франции Эльзас-Лотарингию); Бельгии — округа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Мальмеди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Эйпен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, а также так называемую нейтральную и прусскую части Морене; Польше — Познань, части Померании (Поморья) и другие территории Западной Пруссии; г. Данциг и его округ был объявлен «вольным городом»;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Клайпедская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342900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бласть передана под управление держав-победительниц – всего 67 тысяч кв. км и более 5,5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млн.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человек населения.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Армия Германии ограничивалась до 100-тысячи человек.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У Германии конфисковали весь военно-морской флот.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 Германии запрещёно создавать и производить новые виды вооружений.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Германия должна была выплачивать странам-победительницам репарации в размере 132 млрд. золотых марок.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1026" name="Picture 2" descr="C:\Documents and Settings\user\Рабочий стол\126687_55ffa9a4cdf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607995" cy="440533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28926" y="6143644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Танк - Великобритания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C3F0FF"/>
      </a:dk1>
      <a:lt1>
        <a:srgbClr val="88E2FF"/>
      </a:lt1>
      <a:dk2>
        <a:srgbClr val="4DD4FF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464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45</cp:revision>
  <dcterms:created xsi:type="dcterms:W3CDTF">2017-09-09T10:28:10Z</dcterms:created>
  <dcterms:modified xsi:type="dcterms:W3CDTF">2017-09-09T11:57:44Z</dcterms:modified>
</cp:coreProperties>
</file>