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7" r:id="rId4"/>
    <p:sldId id="259" r:id="rId5"/>
    <p:sldId id="264" r:id="rId6"/>
    <p:sldId id="265" r:id="rId7"/>
    <p:sldId id="260" r:id="rId8"/>
    <p:sldId id="261" r:id="rId9"/>
    <p:sldId id="262" r:id="rId10"/>
    <p:sldId id="263" r:id="rId11"/>
    <p:sldId id="277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0596B-12FA-4A94-8D8B-462473F9F8E9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18D2E-C5DA-48EF-93A9-C9924D1A67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6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18D2E-C5DA-48EF-93A9-C9924D1A679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DD42-70A7-45C2-886A-9E6E5278BEC7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F1E4B-614E-4F06-801E-9C2C25D8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24668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7C515-32EF-4FFE-AC80-E908D796B834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93E68-82A0-4901-B5B6-6AA79A658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9593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315A0-EBCB-498B-B3DA-AFFD0D994F57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121EC-7A6C-45AC-B18D-7F1A17EF3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962717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17EA-CA12-4B99-B1D4-1CE6BC6D8AE3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6E193-F683-4A49-ABED-65178395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632436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532C7-E9B7-47A6-8F35-F2944CC53742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7C755-3B60-4888-ABCA-46EF353B9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91012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D1C0E-374D-45AC-B58D-1FD384A2A5A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D1C4F-ADD3-4A49-A7D3-59D39BFC5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22766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2D590-6F2F-41A5-B170-F7F9E05A3299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AFB0-DE7B-4EB3-A733-5DF5032DD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60669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2F5D-538C-491E-ACBD-C9CBA4D3AAFB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E2F1D-E27A-4BD8-9A85-673FC672B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4387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BF7D-C48B-4981-8F69-D3C02E9AF11D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1593-3F15-4343-B5E1-A415D3535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46084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1F40B-FF08-4A82-9DDF-71D2D5C8CDF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2765-1168-4EDC-94AD-C97298C97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12352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C5F40-3E34-45F1-BC56-E30911C8F3ED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01685-6DCA-45B5-9DF1-CF5303646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02158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563D2B-1FF1-40C8-B513-4BF6502E4578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782D69-8658-4598-B392-5BB40A9B1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slow">
    <p:push dir="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gif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643174" y="3143248"/>
            <a:ext cx="6500826" cy="1470025"/>
          </a:xfrm>
        </p:spPr>
        <p:txBody>
          <a:bodyPr/>
          <a:lstStyle/>
          <a:p>
            <a:r>
              <a:rPr lang="ru-RU" dirty="0" smtClean="0"/>
              <a:t>День </a:t>
            </a:r>
            <a:br>
              <a:rPr lang="ru-RU" dirty="0" smtClean="0"/>
            </a:br>
            <a:r>
              <a:rPr lang="ru-RU" dirty="0" smtClean="0"/>
              <a:t>Защитника Отечества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hpi.edu.ru/images/mhpi/news6/kulki_nikulina/gus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785926"/>
            <a:ext cx="3168352" cy="4765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www.videorusi.ru/_ph/30/3384420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642918"/>
            <a:ext cx="5264585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soldat.by/sites/soldat.by/files/u207/uni-gusar-2b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3929066"/>
            <a:ext cx="2808312" cy="2490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://files.school-collection.edu.ru/dlrstore/50a35588-86d7-4510-bfa9-30de5122d1e1/28A_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4000504"/>
            <a:ext cx="194186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2" name="Picture 18" descr="https://antikvariat.ru/upload/resize_cache/iblock/c8e/660_660_1/img_1123_146658_147800054398152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0"/>
            <a:ext cx="1744222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95536" y="1166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Кивер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034" y="635795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Гусары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635896" y="616530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Сабля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72330" y="600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Портупея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14285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Гусары – легковооруженная конница России</a:t>
            </a:r>
            <a:endParaRPr lang="ru-RU" sz="2400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xn--80aafy5bs.xn--p1ai/wp-content/uploads/2015/08/1a.Dirizhabl-POBEDA-pered-vzletom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188640"/>
            <a:ext cx="478199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xn--80aafy5bs.xn--p1ai/wp-content/uploads/2015/08/1.Dirizhabl-POBEDA-zahodit-na-posadku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4005064"/>
            <a:ext cx="468925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142852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2060"/>
                </a:solidFill>
              </a:rPr>
              <a:t>Отдельный воздухоплавательный дивизион воздушно-десантных сил рабоче-крестьянской Красной армии. 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23562" name="Picture 10" descr="2.Дирижабль ПОБЕДА на стоянке в Севастополе в овраге горы Килен-балка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96752"/>
            <a:ext cx="3960440" cy="2569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4" name="Picture 12" descr="3.Дирижабль ПОБЕДА. Слив газа с аэростата.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4077072"/>
            <a:ext cx="3600400" cy="2556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moypolk.ru/sites/default/files/user_uploaded/user7916/0efccf6a5564_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2780928"/>
            <a:ext cx="3012168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357918" y="335756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Первый военный дирижабль </a:t>
            </a:r>
            <a:r>
              <a:rPr lang="ru-RU" dirty="0" smtClean="0">
                <a:solidFill>
                  <a:srgbClr val="C00000"/>
                </a:solidFill>
              </a:rPr>
              <a:t>«Победа»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42852"/>
            <a:ext cx="54292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На вооружении 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Российской Армии 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дирижабль</a:t>
            </a:r>
            <a:r>
              <a:rPr lang="ru-RU" dirty="0" smtClean="0"/>
              <a:t> 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Атлант</a:t>
            </a:r>
            <a:r>
              <a:rPr lang="ru-RU" sz="2400" b="1" i="1" dirty="0" smtClean="0"/>
              <a:t> </a:t>
            </a:r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поступит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в 2018 году</a:t>
            </a:r>
            <a:endParaRPr lang="ru-RU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78" name="Picture 2" descr="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763116">
            <a:off x="3218442" y="1792077"/>
            <a:ext cx="5164100" cy="303391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4580" name="Picture 4" descr="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15672">
            <a:off x="208814" y="560144"/>
            <a:ext cx="2981007" cy="202708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4582" name="Picture 6" descr="1-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78755">
            <a:off x="6513268" y="524727"/>
            <a:ext cx="2447629" cy="165459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4584" name="Picture 8" descr="1-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00391">
            <a:off x="914636" y="2563433"/>
            <a:ext cx="2520280" cy="170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http://vdv-up.ru/upload/medialibrary/aa0/aa0cab2ce1471c70da5eba1ecc4a4ed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966982">
            <a:off x="189538" y="4157253"/>
            <a:ext cx="3538513" cy="239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rosaerosystems.ru/files/image/Atlant/ikAtlant30pano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0816029">
            <a:off x="3766488" y="4815157"/>
            <a:ext cx="4794256" cy="100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usiter.com/uploads/20120511/mig-3+sovetskaya+aviatciya+sovetskij+samolet+tehnika+vtoroj+mirovoj+samoleti+sssr+67680830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4149080"/>
            <a:ext cx="420366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://usiter.com/uploads/20120511/pe-2+sovetskaya+aviatciya+sovetskij+samolet+tehnika+vtoroj+mirovoj+samoleti+sssr+708271375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4042822" cy="2869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devushkizazou.ucoz.ru/il-2_mest_barinovykh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4286256"/>
            <a:ext cx="3372161" cy="239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0" name="Picture 10" descr="http://planetavvs.ru/wp-content/uploads/2013/05/0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2420888"/>
            <a:ext cx="378042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2" name="Picture 12" descr="http://night-panther.com/wp-content/uploads/2012/09/1346091839_tu-2-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32656"/>
            <a:ext cx="4211960" cy="2927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11560" y="321297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Авиация Красной армии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Великой Отечественной войны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etbg.net/upload/full/380470_samolet_oblaka_1920x1200_(www.GetBg.net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1576" y="260649"/>
            <a:ext cx="4608509" cy="2880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cp14.nevsepic.com.ua/190/18935/1385081909-4533252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79512" y="3645024"/>
            <a:ext cx="437381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http://www8.airforce.ru/information/files/uniform/modern/uni_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285728"/>
            <a:ext cx="413160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Picture 12" descr="http://interpolit.ru/_bl/29/362416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789040"/>
            <a:ext cx="3954837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7158" y="3071810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Армейская авиация России</a:t>
            </a:r>
            <a:endParaRPr lang="ru-RU" sz="2400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587727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СУ- 35 истребитель нового поколения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43438" y="314324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 - 34 многофункциональный истребитель бомбардировщик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dariki.ru/wp-content/uploads/2011/10/%D0%B0%D1%80%D0%BC%D0%B5%D0%B9%D1%81%D0%BA%D0%B0%D1%8F-%D0%B0%D0%B2%D0%B8%D0%B0%D1%86%D0%B8%D1%8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861048"/>
            <a:ext cx="3888432" cy="2670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http://lookw.ru/1/651/1402264282-army.mil-62592-2010-01-27-1501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620688"/>
            <a:ext cx="460851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14348" y="142852"/>
            <a:ext cx="8074518" cy="369332"/>
          </a:xfrm>
          <a:prstGeom prst="rect">
            <a:avLst/>
          </a:prstGeom>
          <a:noFill/>
        </p:spPr>
        <p:txBody>
          <a:bodyPr vert="wordArtVert"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Армейская авиация России</a:t>
            </a:r>
            <a:endParaRPr lang="ru-RU" b="1" cap="all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21297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Як -24 вертолет Яковлева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6309321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Ми-24 Армейский ударный вертолет</a:t>
            </a:r>
            <a:endParaRPr lang="ru-RU" dirty="0"/>
          </a:p>
        </p:txBody>
      </p:sp>
      <p:pic>
        <p:nvPicPr>
          <p:cNvPr id="4098" name="Picture 2" descr="Армейский ударный вертолёт Ми-24 (ВМ, ПН, У, ДУ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573016"/>
            <a:ext cx="3816424" cy="2706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Вертолет Ка-52 &quot;Аллигатор&quot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620688"/>
            <a:ext cx="4092545" cy="252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67544" y="314096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 -52 ударный вертолет нового поколения «Аллигатор»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648866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Вертолет Ми -8 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traditio.wiki/files/thumb/d/df/%D0%A2%D1%80%D0%BE%D1%84%D0%B5%D0%B9%D0%BD%D1%8B%D0%B9_6-%D1%82%D0%B8_%D1%81%D1%82%D0%B2%D0%BE%D0%BB%D1%8C%D0%BD%D1%8B%D0%B9_150_%D0%BC%D0%BC_%D0%BC%D0%B8%D0%BD%D0%BE%D0%BC%D0%B5%D1%82_%28Nb.W._41%2C_%D0%93%D0%B5%D1%80%D0%BC%D0%B0%D0%BD%D0%B8%D1%8F%29.jpg/240px-%D0%A2%D1%80%D0%BE%D1%84%D0%B5%D0%B9%D0%BD%D1%8B%D0%B9_6-%D1%82%D0%B8_%D1%81%D1%82%D0%B2%D0%BE%D0%BB%D1%8C%D0%BD%D1%8B%D0%B9_150_%D0%BC%D0%BC_%D0%BC%D0%B8%D0%BD%D0%BE%D0%BC%D0%B5%D1%82_%28Nb.W._41%2C_%D0%93%D0%B5%D1%80%D0%BC%D0%B0%D0%BD%D0%B8%D1%8F%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23528" y="278650"/>
            <a:ext cx="403244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s://g-a.d-cd.net/98449cs-9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07475" y="260648"/>
            <a:ext cx="473652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://moyapobeda.ru/wp-content/uploads/2016/03/20-ap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3573016"/>
            <a:ext cx="5284324" cy="2970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http://4.bp.blogspot.com/-iw2QGY3jDyI/U3tfDT5mrdI/AAAAAAAAVpM/Pcabl7499E0/s1600/%D0%92%D0%B0%D1%80%D1%88%D0%B0%D0%B2%D1%81%D0%BA%D0%BE%D0%B5+%D0%B2%D0%BE%D1%81%D1%81%D1%82%D0%B0%D0%BD%D0%B8%D0%B5,+%D0%B2%D1%82%D0%BE%D1%80%D0%B0%D1%8F+%D0%BC%D0%B8%D1%80%D0%BE%D0%B2%D0%B0%D1%8F+%D0%B2%D0%BE%D0%B9%D0%BD%D0%B2%D0%B0+(26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122435">
            <a:off x="3059832" y="2276872"/>
            <a:ext cx="3178175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0" name="Picture 10" descr="http://www.istpravda.ru/upload/medialibrary/38d/38d246f3ff5575738be8e56018ae21ab.jpg"/>
          <p:cNvPicPr>
            <a:picLocks noChangeAspect="1" noChangeArrowheads="1"/>
          </p:cNvPicPr>
          <p:nvPr/>
        </p:nvPicPr>
        <p:blipFill>
          <a:blip r:embed="rId6" cstate="email"/>
          <a:srcRect l="12718" t="2703" r="6160" b="10811"/>
          <a:stretch>
            <a:fillRect/>
          </a:stretch>
        </p:blipFill>
        <p:spPr bwMode="auto">
          <a:xfrm>
            <a:off x="5364088" y="4077072"/>
            <a:ext cx="362290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472" y="2857496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Ракетные войска и артиллерия </a:t>
            </a:r>
            <a:endParaRPr lang="ru-RU" sz="2400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2996952"/>
            <a:ext cx="320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Во время</a:t>
            </a:r>
          </a:p>
          <a:p>
            <a:pPr algn="ctr"/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Великой Отечественной </a:t>
            </a:r>
          </a:p>
          <a:p>
            <a:pPr algn="ctr"/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войны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misteriya.com/uploads/posts/2010-05/1275048784_1274865975_77718-y0p3c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4" name="Picture 10" descr="https://www.ridus.ru/_ah/img/AWstszx6_SuHcTMVEh81d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571876"/>
            <a:ext cx="4104456" cy="3162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60" name="Picture 16" descr="https://b-a.d-cd.net/46205das-9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576904"/>
            <a:ext cx="2232248" cy="4092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2" name="Picture 8" descr="http://www.vsluh.ru/uploads/base_image/image/40353/huge_4cb13675-f521-4bc4-8adb-3f6c6a0cc6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57166"/>
            <a:ext cx="475252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8" name="Picture 14" descr="http://dic.academic.ru/pictures/wiki/files/82/RR5109-0101R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4581128"/>
            <a:ext cx="1944216" cy="1944217"/>
          </a:xfrm>
          <a:prstGeom prst="flowChartConnector">
            <a:avLst/>
          </a:prstGeom>
          <a:noFill/>
        </p:spPr>
      </p:pic>
      <p:pic>
        <p:nvPicPr>
          <p:cNvPr id="31756" name="Picture 12" descr="http://img.trkterra.ru:82/400x-/sites/default/files/field/image/new_rus/armi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2571736" y="2428868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500694" y="321468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Ракетные войска стратегического назначения Российской Федерации </a:t>
            </a:r>
            <a:endParaRPr lang="ru-RU" dirty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14311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Зенитный – ракетный </a:t>
            </a:r>
          </a:p>
          <a:p>
            <a:pPr algn="ctr"/>
            <a:r>
              <a:rPr lang="ru-RU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комплекс  С-75</a:t>
            </a:r>
            <a:endParaRPr lang="ru-RU" b="1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4876" y="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Ракетные установки Тополь-М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vezda-minsk.by/userfiles/shop/large/2804_sovetskie-tankist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251520" y="2996952"/>
            <a:ext cx="4322738" cy="3253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upload.wikimedia.org/wikipedia/commons/5/5f/Bt7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980728"/>
            <a:ext cx="3528392" cy="2231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84168" y="31409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Танк БТ-7</a:t>
            </a:r>
            <a:endParaRPr lang="ru-RU" dirty="0"/>
          </a:p>
        </p:txBody>
      </p:sp>
      <p:pic>
        <p:nvPicPr>
          <p:cNvPr id="1036" name="Picture 12" descr="http://gunsworld.info/wp-content/uploads/2015/08/t344-1024x5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2656"/>
            <a:ext cx="4716016" cy="2436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907704" y="260897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Танк  Т-34</a:t>
            </a:r>
            <a:endParaRPr lang="ru-RU" dirty="0"/>
          </a:p>
        </p:txBody>
      </p:sp>
      <p:pic>
        <p:nvPicPr>
          <p:cNvPr id="1038" name="Picture 14" descr="http://img-fotki.yandex.ru/get/9321/137106206.38e/0_cb9a9_e77830fe_or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68036" y="3573016"/>
            <a:ext cx="4575964" cy="2438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5724128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Танк Т-35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62373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Экипаж Т-34</a:t>
            </a:r>
            <a:endParaRPr lang="ru-RU" dirty="0"/>
          </a:p>
        </p:txBody>
      </p:sp>
      <p:pic>
        <p:nvPicPr>
          <p:cNvPr id="1046" name="Picture 22" descr="http://fhw.kemrsl.ru/upload/medialibrary/0e4/0e4605357803d4de2099930efb288362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2132856"/>
            <a:ext cx="1728192" cy="1814602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652120" y="4046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Танковое вооружение Великой Отечественной  войны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d/d3/Viktor_Vasnetsov_-_%D0%91%D0%BE%D0%B3%D0%B0%D1%82%D1%8B%D1%80%D0%B8_-_Google_Art_Projec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642918"/>
            <a:ext cx="8215370" cy="5072098"/>
          </a:xfrm>
          <a:prstGeom prst="round2Diag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TextBox 2"/>
          <p:cNvSpPr txBox="1"/>
          <p:nvPr/>
        </p:nvSpPr>
        <p:spPr>
          <a:xfrm>
            <a:off x="2571736" y="600076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В.М. Васнецов</a:t>
            </a:r>
          </a:p>
          <a:p>
            <a:pPr algn="ctr"/>
            <a:r>
              <a:rPr lang="ru-RU" b="1" spc="1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«Три богатыря»</a:t>
            </a:r>
            <a:endParaRPr lang="ru-RU" b="1" spc="15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Т-14 «Армата» - новейший российский боевой тан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4032448" cy="2657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259632" y="292494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Т-14 «Армата»</a:t>
            </a:r>
            <a:endParaRPr lang="ru-RU" dirty="0"/>
          </a:p>
        </p:txBody>
      </p:sp>
      <p:pic>
        <p:nvPicPr>
          <p:cNvPr id="33796" name="Picture 4" descr="http://mtdata.ru/u22/photoEE3C/20058072568-0/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356992"/>
            <a:ext cx="4680520" cy="2632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8" name="Picture 6" descr="Танк Т-90МС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47456" y="332656"/>
            <a:ext cx="489654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508104" y="299695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Танк ТС-90</a:t>
            </a:r>
            <a:endParaRPr lang="ru-RU" dirty="0"/>
          </a:p>
        </p:txBody>
      </p:sp>
      <p:pic>
        <p:nvPicPr>
          <p:cNvPr id="33800" name="Picture 8" descr="БМД-4М с автоматизированным боевым модулем &quot;Бахча-У&quot;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251520" y="3429000"/>
            <a:ext cx="4098860" cy="2739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24128" y="58052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БМП К-14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6237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БМД - 4М</a:t>
            </a:r>
            <a:endParaRPr lang="ru-RU" dirty="0"/>
          </a:p>
        </p:txBody>
      </p:sp>
      <p:pic>
        <p:nvPicPr>
          <p:cNvPr id="33802" name="Picture 10" descr="https://otvet.imgsmail.ru/download/u_20edec3dda0e27d30defaba745c46af2_8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2204864"/>
            <a:ext cx="2016224" cy="2016225"/>
          </a:xfrm>
          <a:prstGeom prst="flowChartConnector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3108" y="0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Танковые войска России</a:t>
            </a:r>
            <a:endParaRPr lang="ru-RU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drvdv.ru/wp-content/uploads/2012/02/img_54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28604"/>
            <a:ext cx="392909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1-smol.ru/wp-content/uploads/2015/08/cover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14283" y="3500438"/>
            <a:ext cx="487564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skydive-rostov.ru/wp-content/uploads/2011/07/2.08-300x1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3643314"/>
            <a:ext cx="3071834" cy="2027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icdn.lenta.ru/images/2015/07/31/18/20150731184347959/pic_70c9acbb05b934116766b1625e46e6d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285728"/>
            <a:ext cx="4112751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2857496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Первые воздушно –десантные войска были созданы в 1930 году  под Воронежем…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50" name="AutoShape 2" descr="http://www.voentorgmag.ru/catalogue/files/18534/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skachat-kartinki.ru/img/picture/Apr/18/3f2732788a7f0fe8ea591dda177ab4f1/mini_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86380" y="5786454"/>
            <a:ext cx="1357322" cy="832908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8" name="Picture 8" descr="http://www.playcast.ru/uploads/2016/08/02/194690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4286256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0" name="Picture 10" descr="http://life-school.ucoz.ru/_pu/0/187185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1857364"/>
            <a:ext cx="389192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2" name="Picture 12" descr="http://novosti-saratova.ru/files/2016/07/25094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714884"/>
            <a:ext cx="438465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6" name="Picture 16" descr="http://ya62.ru.opt-images.1c-bitrix-cdn.ru/upload/iblock/d8d/aaa0327_672x372.jpg?14370402446086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714620"/>
            <a:ext cx="2928958" cy="204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balakovo24.ru/wp-content/uploads/2014/07/%D0%B2%D0%B4%D0%B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206" y="2786058"/>
            <a:ext cx="1357322" cy="1357322"/>
          </a:xfrm>
          <a:prstGeom prst="flowChartConnector">
            <a:avLst/>
          </a:prstGeom>
          <a:noFill/>
        </p:spPr>
      </p:pic>
      <p:pic>
        <p:nvPicPr>
          <p:cNvPr id="35846" name="Picture 6" descr="http://www.justmedia.ru/upload/news/53e1f2cf1e9b5309774847_600_40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142852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img.anews.com/media/posts/images/20141126/989e6a26ec894b0ca26eff4651ec7bd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14290"/>
            <a:ext cx="41757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0" y="142852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Воздушно – десантные войска России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nardom.ru/wp-content/uploads/2014/08/vastnetso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85728"/>
            <a:ext cx="6852790" cy="5776902"/>
          </a:xfrm>
          <a:prstGeom prst="round2Diag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TextBox 2"/>
          <p:cNvSpPr txBox="1"/>
          <p:nvPr/>
        </p:nvSpPr>
        <p:spPr>
          <a:xfrm>
            <a:off x="2071670" y="621508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В.М. Васнецов «Богатырский скок»</a:t>
            </a:r>
            <a:endParaRPr lang="ru-RU" b="1" spc="1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http://media.ffclub.ru/up31494-post-19-1223066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785786" y="142852"/>
            <a:ext cx="2569785" cy="3143272"/>
          </a:xfrm>
          <a:prstGeom prst="parallelogram">
            <a:avLst/>
          </a:prstGeom>
          <a:noFill/>
          <a:effectLst>
            <a:softEdge rad="63500"/>
          </a:effectLst>
        </p:spPr>
      </p:pic>
      <p:pic>
        <p:nvPicPr>
          <p:cNvPr id="16388" name="Picture 4" descr="http://zabort.ru/uploads/images/00/60/57/2011/09/27/b9bc57fbd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071810"/>
            <a:ext cx="2857520" cy="357189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386" name="Picture 2" descr="http://www.manhunter.ru/upload/ba/7d/ba7d301bad841f71db04f476ac2e0bb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57166"/>
            <a:ext cx="4500594" cy="483934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92" name="Picture 8" descr="http://heliograph.ru/images/1391616_mace-weapo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52736">
            <a:off x="1915424" y="609914"/>
            <a:ext cx="3032980" cy="161248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6" name="Picture 12" descr="http://unpictures.ru/images/2777554_kopya-metatelny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890282">
            <a:off x="-2213340" y="1944385"/>
            <a:ext cx="6807537" cy="293961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14678" y="14285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Оружие ближнего боя</a:t>
            </a:r>
            <a:endParaRPr lang="ru-RU" sz="2400" b="1" dirty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5929330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Копьё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2857496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Палица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92867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Булава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614364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Шлем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29256" y="492919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Щит и меч</a:t>
            </a:r>
            <a:endParaRPr lang="ru-RU" sz="2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eksandrnovak.com/userfiles/Russian_strelts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283968" y="476672"/>
            <a:ext cx="459347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cs8.pikabu.ru/post_img/2016/04/30/8/14620178781863817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429000"/>
            <a:ext cx="3193827" cy="3277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repliky.info/Delo-z-valky-Severu-proti-Jihu-%5bwww_repliky_info%5d-photo-detail-402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4427984" y="3717032"/>
            <a:ext cx="3672408" cy="2578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://ok-t.ru/studopediaru/baza6/3255006137415.files/image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636912"/>
            <a:ext cx="3836903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://voeto.ru/nuda/uchise-strelyate-iz-luka/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260648"/>
            <a:ext cx="1944216" cy="23261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67744" y="32849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Мушкет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67744" y="90872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Лук и колчан со стрелами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61653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Бердыш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62373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Пушка с пушечными ядрами</a:t>
            </a:r>
            <a:endParaRPr lang="ru-RU" dirty="0"/>
          </a:p>
        </p:txBody>
      </p:sp>
      <p:pic>
        <p:nvPicPr>
          <p:cNvPr id="5130" name="Picture 10" descr="http://www.bars-guns.ru/upload/medialibrary/1c7/1c752c7aecd4e28f3b69ac9315123d93.jpg"/>
          <p:cNvPicPr>
            <a:picLocks noChangeAspect="1" noChangeArrowheads="1"/>
          </p:cNvPicPr>
          <p:nvPr/>
        </p:nvPicPr>
        <p:blipFill>
          <a:blip r:embed="rId7" cstate="email"/>
          <a:srcRect t="-8307"/>
          <a:stretch>
            <a:fillRect/>
          </a:stretch>
        </p:blipFill>
        <p:spPr bwMode="auto">
          <a:xfrm>
            <a:off x="4067944" y="5373216"/>
            <a:ext cx="1143839" cy="936104"/>
          </a:xfrm>
          <a:prstGeom prst="ellipse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148064" y="11663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Стрельцы Ивана Грозного</a:t>
            </a:r>
            <a:endParaRPr lang="ru-RU" sz="2400" dirty="0">
              <a:ln w="18415" cmpd="sng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s://lh6.googleusercontent.com/_svOCU_aTPc8/TVmQBCqsTLI/AAAAAAAAak4/o2gI1AARJe0/s800/IMG_8721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381642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6" name="Picture 8" descr="http://img.lenta.ru/articles/2011/09/13/sniper/pictu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4149080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0" name="Picture 12" descr="http://yumuz.ru/uploads/images/p/e/s/pesni_chechenskoj_vojni_bronezhilet_na_tsin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786190"/>
            <a:ext cx="38884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2" name="Picture 14" descr="http://lh3.ggpht.com/-HjoRb871UkE/UfLZM3zVy3I/AAAAAAAAZcM/LqKmTmY74IA/s0/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571480"/>
            <a:ext cx="3888432" cy="2669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8" name="Picture 10" descr="http://www.mgobb.ru/sites/default/files/soldati_budushego_rossijskij_ratnik_protiv_terminator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2348880"/>
            <a:ext cx="4104456" cy="2327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220072" y="6237312"/>
            <a:ext cx="2852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Снайперская винтовка</a:t>
            </a:r>
            <a:endParaRPr lang="ru-RU" sz="2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Автомат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728" y="635795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Пулемет</a:t>
            </a:r>
            <a:endParaRPr lang="ru-RU" sz="2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7696" y="314096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Минамет</a:t>
            </a:r>
            <a:endParaRPr lang="ru-RU" sz="20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410" name="Picture 2" descr="http://www.playcast.ru/uploads/2016/08/18/196237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80312" y="3573016"/>
            <a:ext cx="1571636" cy="1577180"/>
          </a:xfrm>
          <a:prstGeom prst="flowChartConnector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214414" y="0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Мотострелковые войска Российской Федерации</a:t>
            </a:r>
            <a:endParaRPr lang="ru-RU" sz="2400" dirty="0">
              <a:ln w="18415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elegraf-spb.ru/published/publicdata/B622311/attachments/SC/products_pictures/pogranichnij%20stolb_enlju_en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500042"/>
            <a:ext cx="3000396" cy="5777975"/>
          </a:xfrm>
          <a:prstGeom prst="rect">
            <a:avLst/>
          </a:prstGeom>
          <a:noFill/>
        </p:spPr>
      </p:pic>
      <p:pic>
        <p:nvPicPr>
          <p:cNvPr id="17412" name="Picture 4" descr="http://ruskline.ru/images/2008/113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500042"/>
            <a:ext cx="1714512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charter97.org/photos/galleries/2014/gi-8253-39665-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14290"/>
            <a:ext cx="3487143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.ucrazy.ru/files/i/2011.5.28/thumbs/1306518394_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00504"/>
            <a:ext cx="3286148" cy="2125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000496" y="62150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Пограничный столб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643702" y="607220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Царский пограничник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350043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Пограничник России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621508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Женщина пограничник России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00562" y="142852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Пограничные </a:t>
            </a:r>
            <a:r>
              <a:rPr lang="ru-RU" sz="2000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r>
              <a:rPr lang="ru-RU" sz="2000" dirty="0" smtClean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ойска России</a:t>
            </a:r>
            <a:endParaRPr lang="ru-RU" sz="2000" dirty="0">
              <a:ln w="18415" cmpd="sng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zuzino.mos.ru/upload/medialibrary/79b/vm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363073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643306" y="857232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Военно-морской флот</a:t>
            </a:r>
            <a:r>
              <a:rPr lang="en-US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Российской Империи </a:t>
            </a:r>
            <a:endParaRPr lang="en-US" sz="2400" dirty="0" smtClean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Петре </a:t>
            </a:r>
            <a:r>
              <a:rPr lang="en-US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endParaRPr lang="ru-RU" sz="24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436" name="AutoShape 4" descr="http://detiimamy.ru/photos/voprosy-o-odejde-moryakov-15148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http://detiimamy.ru/photos/voprosy-o-odejde-moryakov-15148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http://detiimamy.ru/photos/voprosy-o-odejde-moryakov-15148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4" name="AutoShape 12" descr="http://detiimamy.ru/photos/voprosy-o-odejde-moryakov-15148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http://detiimamy.ru/photos/voprosy-o-odejde-moryakov-15148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8" name="Picture 16" descr="http://iron-assistant.ru/photos/odejda-moryakov-15-veka-124834-large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6786546" y="142852"/>
            <a:ext cx="2357454" cy="3332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50" name="Picture 18" descr="http://uspeniya.cerkov.ru/files/2015/09/1033317_html_m2c4fde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214554"/>
            <a:ext cx="3571900" cy="4272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52" name="Picture 20" descr="http://98.r.photoshare.ru/00989/009703bc36d5a1428a96012328046de6cf7f06ac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5643570" y="2143116"/>
            <a:ext cx="2214578" cy="3111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://history-of-wars.ru/uploads/posts/2011-01/1294827843_matro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8" y="3286124"/>
            <a:ext cx="2344941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214414" y="18573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Андреевский Флаг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643042" y="63579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Петр</a:t>
            </a:r>
            <a:r>
              <a:rPr lang="en-US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</a:t>
            </a:r>
            <a:endParaRPr lang="ru-RU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gosindex.ru/wp-content/uploads/2016/05/1425115428_rtr40a3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4643446"/>
            <a:ext cx="3361793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primorsky.ru/upload/medialibrary/7f0/7f04a52ddabd3b17bedc238f73cebce5.JPG"/>
          <p:cNvPicPr>
            <a:picLocks noChangeAspect="1" noChangeArrowheads="1"/>
          </p:cNvPicPr>
          <p:nvPr/>
        </p:nvPicPr>
        <p:blipFill>
          <a:blip r:embed="rId3" cstate="email"/>
          <a:srcRect b="-108"/>
          <a:stretch>
            <a:fillRect/>
          </a:stretch>
        </p:blipFill>
        <p:spPr bwMode="auto">
          <a:xfrm rot="20727013">
            <a:off x="4842395" y="3962512"/>
            <a:ext cx="4025161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ens.mil.ru/images/military/military/photo/Prisiaga_BFa_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2357430"/>
            <a:ext cx="285752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http://s013.radikal.ru/i323/1412/bd/d723c0e009f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214290"/>
            <a:ext cx="3060380" cy="2035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8" name="Picture 12" descr="https://images61.fotki.com/v666/photos/4/1036544/10731225/2012_06_07sub0002-v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996842">
            <a:off x="2939267" y="2475644"/>
            <a:ext cx="4143404" cy="2419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70" name="Picture 14" descr="http://eurasian-defence.ru/sites/default/files/DS/NAVI/kuznecov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695617">
            <a:off x="4954036" y="371438"/>
            <a:ext cx="3964809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785918" y="142852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</a:t>
            </a:r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–морской </a:t>
            </a:r>
            <a:r>
              <a:rPr lang="ru-RU" sz="24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</a:t>
            </a:r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лот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России в наши дни</a:t>
            </a:r>
            <a:endParaRPr lang="ru-RU" sz="24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9472" name="Picture 16" descr="http://www.mir-faleristiki.ru/components/com_jshopping/files/img_products/full_znachok-chernomorskogo-flota-1.1000x8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1880" y="1124744"/>
            <a:ext cx="1296144" cy="129614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23 феврал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23 февраля</Template>
  <TotalTime>724</TotalTime>
  <Words>232</Words>
  <Application>Microsoft Office PowerPoint</Application>
  <PresentationFormat>Экран (4:3)</PresentationFormat>
  <Paragraphs>73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шаблон 23 февраля</vt:lpstr>
      <vt:lpstr>День  Защитника Отечества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</dc:creator>
  <cp:lastModifiedBy>Amd</cp:lastModifiedBy>
  <cp:revision>115</cp:revision>
  <dcterms:created xsi:type="dcterms:W3CDTF">2013-02-16T03:56:36Z</dcterms:created>
  <dcterms:modified xsi:type="dcterms:W3CDTF">2017-09-09T15:41:15Z</dcterms:modified>
</cp:coreProperties>
</file>