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6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  <a:srgbClr val="FFFF00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42910" y="731520"/>
            <a:ext cx="7858180" cy="534068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51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Здравствуйте!</a:t>
            </a:r>
          </a:p>
          <a:p>
            <a:pPr algn="ctr">
              <a:buNone/>
            </a:pPr>
            <a:r>
              <a:rPr lang="ru-RU" sz="51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 приветствует студент Марксовского политехнического колледжа</a:t>
            </a:r>
          </a:p>
          <a:p>
            <a:pPr algn="ctr">
              <a:buNone/>
            </a:pPr>
            <a:r>
              <a:rPr lang="ru-RU" sz="51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Архипов Антон.</a:t>
            </a:r>
          </a:p>
          <a:p>
            <a:pPr algn="ctr">
              <a:buNone/>
            </a:pPr>
            <a:r>
              <a:rPr lang="ru-RU" sz="51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к поэтическому конкурсу</a:t>
            </a:r>
          </a:p>
          <a:p>
            <a:pPr algn="ctr">
              <a:buNone/>
            </a:pPr>
            <a:r>
              <a:rPr lang="ru-RU" sz="51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– дети природы»</a:t>
            </a:r>
          </a:p>
          <a:p>
            <a:pPr algn="ctr">
              <a:buNone/>
            </a:pPr>
            <a:r>
              <a:rPr lang="ru-RU" sz="51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номинации «О Волга, колыбель моя!»</a:t>
            </a:r>
          </a:p>
          <a:p>
            <a:pPr algn="ctr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40" y="0"/>
            <a:ext cx="9194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260649"/>
            <a:ext cx="9144000" cy="953774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 ВОЛГА , КОЛЫБЕЛЬ МОЯ!</a:t>
            </a:r>
            <a:b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    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</a:t>
            </a:r>
            <a:r>
              <a:rPr lang="ru-RU" sz="4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от </a:t>
            </a:r>
            <a:r>
              <a:rPr lang="ru-RU" sz="4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отсюда, именно отсюда,</a:t>
            </a:r>
            <a:br>
              <a:rPr lang="ru-RU" sz="4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4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Из глубин лесного родника</a:t>
            </a:r>
            <a:br>
              <a:rPr lang="ru-RU" sz="4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4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/>
            </a:r>
            <a:br>
              <a:rPr lang="ru-RU" sz="4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4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/>
            </a:r>
            <a:br>
              <a:rPr lang="ru-RU" sz="4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4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/>
            </a:r>
            <a:br>
              <a:rPr lang="ru-RU" sz="4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4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Выбегает </a:t>
            </a:r>
            <a:r>
              <a:rPr lang="ru-RU" sz="4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голубое чудо-</a:t>
            </a:r>
            <a:br>
              <a:rPr lang="ru-RU" sz="4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4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Русская великая река.</a:t>
            </a:r>
            <a:br>
              <a:rPr lang="ru-RU" sz="400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endParaRPr lang="ru-RU" sz="400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69875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6197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926193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15" y="-24773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80528" y="0"/>
            <a:ext cx="8928992" cy="2636912"/>
          </a:xfrm>
        </p:spPr>
        <p:txBody>
          <a:bodyPr>
            <a:noAutofit/>
          </a:bodyPr>
          <a:lstStyle/>
          <a:p>
            <a:pPr algn="ctr"/>
            <a:endParaRPr lang="ru-RU" sz="2400" b="1" i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89224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42852"/>
            <a:ext cx="8215338" cy="638249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ВОЛГЕ </a:t>
            </a:r>
            <a:r>
              <a:rPr lang="ru-RU" b="1" i="1" dirty="0">
                <a:solidFill>
                  <a:schemeClr val="tx1"/>
                </a:solidFill>
                <a:latin typeface="Monotype Corsiva" pitchFamily="66" charset="0"/>
              </a:rPr>
              <a:t>посвящают поэмы, повести, фильмы и песни. Она присутствует в сказаниях и сказках. </a:t>
            </a:r>
            <a:endParaRPr lang="en-US" b="1" i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ВОЛГА </a:t>
            </a:r>
            <a:r>
              <a:rPr lang="ru-RU" b="1" i="1" dirty="0">
                <a:solidFill>
                  <a:schemeClr val="tx1"/>
                </a:solidFill>
                <a:latin typeface="Monotype Corsiva" pitchFamily="66" charset="0"/>
              </a:rPr>
              <a:t>олицетворяется с Родиной – матерью, она </a:t>
            </a:r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 является </a:t>
            </a:r>
            <a:r>
              <a:rPr lang="ru-RU" b="1" i="1" dirty="0">
                <a:solidFill>
                  <a:schemeClr val="tx1"/>
                </a:solidFill>
                <a:latin typeface="Monotype Corsiva" pitchFamily="66" charset="0"/>
              </a:rPr>
              <a:t>символом свободы, простора, широты и величия духа русского человека</a:t>
            </a:r>
            <a:r>
              <a:rPr lang="ru-RU" sz="4600" b="1" i="1" dirty="0">
                <a:solidFill>
                  <a:srgbClr val="0000FF"/>
                </a:solidFill>
                <a:latin typeface="Monotype Corsiva" pitchFamily="66" charset="0"/>
              </a:rPr>
              <a:t>.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4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endParaRPr lang="ru-RU" sz="4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endParaRPr lang="ru-RU" sz="46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endParaRPr lang="ru-RU" dirty="0">
              <a:solidFill>
                <a:srgbClr val="0000FF"/>
              </a:solidFill>
            </a:endParaRPr>
          </a:p>
          <a:p>
            <a:pPr algn="ctr"/>
            <a:endParaRPr lang="ru-RU" b="1" i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17262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45424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Автор: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Студент группы 41 «Электрические станции, сети и системы» ГАПОУ СО «Марксовский политехнический колледж»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Архипов  Антон  Романович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Преподаватель:</a:t>
            </a:r>
          </a:p>
          <a:p>
            <a:pPr marL="4572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Малютина Наталья Евгеньевна</a:t>
            </a:r>
          </a:p>
          <a:p>
            <a:pPr marL="45720" indent="0" algn="ctr">
              <a:buNone/>
            </a:pPr>
            <a:endParaRPr lang="ru-RU" sz="6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909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236</TotalTime>
  <Words>102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Слайд 1</vt:lpstr>
      <vt:lpstr>О ВОЛГА , КОЛЫБЕЛЬ МОЯ!       Вот отсюда, именно отсюда, Из глубин лесного родника    Выбегает голубое чудо- Русская великая река.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Волга – матушка</dc:title>
  <dc:creator>Пользователь</dc:creator>
  <cp:lastModifiedBy>Admin</cp:lastModifiedBy>
  <cp:revision>25</cp:revision>
  <dcterms:created xsi:type="dcterms:W3CDTF">2013-05-14T15:16:56Z</dcterms:created>
  <dcterms:modified xsi:type="dcterms:W3CDTF">2017-09-09T06:51:29Z</dcterms:modified>
</cp:coreProperties>
</file>