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EBAD3-21E8-47ED-8090-5C81249015D0}" type="datetimeFigureOut">
              <a:rPr lang="en-US" smtClean="0"/>
              <a:pPr/>
              <a:t>12/28/2016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FBC0-0A30-4F0D-9B96-4589BE902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EBAD3-21E8-47ED-8090-5C81249015D0}" type="datetimeFigureOut">
              <a:rPr lang="en-US" smtClean="0"/>
              <a:pPr/>
              <a:t>12/28/2016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FBC0-0A30-4F0D-9B96-4589BE902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EBAD3-21E8-47ED-8090-5C81249015D0}" type="datetimeFigureOut">
              <a:rPr lang="en-US" smtClean="0"/>
              <a:pPr/>
              <a:t>12/28/2016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FBC0-0A30-4F0D-9B96-4589BE902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EBAD3-21E8-47ED-8090-5C81249015D0}" type="datetimeFigureOut">
              <a:rPr lang="en-US" smtClean="0"/>
              <a:pPr/>
              <a:t>12/28/2016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FBC0-0A30-4F0D-9B96-4589BE902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EBAD3-21E8-47ED-8090-5C81249015D0}" type="datetimeFigureOut">
              <a:rPr lang="en-US" smtClean="0"/>
              <a:pPr/>
              <a:t>12/28/2016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FBC0-0A30-4F0D-9B96-4589BE902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EBAD3-21E8-47ED-8090-5C81249015D0}" type="datetimeFigureOut">
              <a:rPr lang="en-US" smtClean="0"/>
              <a:pPr/>
              <a:t>12/28/2016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FBC0-0A30-4F0D-9B96-4589BE902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EBAD3-21E8-47ED-8090-5C81249015D0}" type="datetimeFigureOut">
              <a:rPr lang="en-US" smtClean="0"/>
              <a:pPr/>
              <a:t>12/28/2016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FBC0-0A30-4F0D-9B96-4589BE902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EBAD3-21E8-47ED-8090-5C81249015D0}" type="datetimeFigureOut">
              <a:rPr lang="en-US" smtClean="0"/>
              <a:pPr/>
              <a:t>12/28/2016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FBC0-0A30-4F0D-9B96-4589BE902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EBAD3-21E8-47ED-8090-5C81249015D0}" type="datetimeFigureOut">
              <a:rPr lang="en-US" smtClean="0"/>
              <a:pPr/>
              <a:t>12/28/2016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FBC0-0A30-4F0D-9B96-4589BE902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EBAD3-21E8-47ED-8090-5C81249015D0}" type="datetimeFigureOut">
              <a:rPr lang="en-US" smtClean="0"/>
              <a:pPr/>
              <a:t>12/28/2016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FBC0-0A30-4F0D-9B96-4589BE902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EBAD3-21E8-47ED-8090-5C81249015D0}" type="datetimeFigureOut">
              <a:rPr lang="en-US" smtClean="0"/>
              <a:pPr/>
              <a:t>12/28/2016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5BDFBC0-0A30-4F0D-9B96-4589BE9024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10EBAD3-21E8-47ED-8090-5C81249015D0}" type="datetimeFigureOut">
              <a:rPr lang="en-US" smtClean="0"/>
              <a:pPr/>
              <a:t>12/28/2016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5BDFBC0-0A30-4F0D-9B96-4589BE90249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55;&#1088;&#1086;&#1077;&#1082;&#1090;\videoplayback%20(1).mp4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7851648" cy="220980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1300" b="1" i="1" dirty="0" smtClean="0">
                <a:solidFill>
                  <a:schemeClr val="tx2">
                    <a:lumMod val="10000"/>
                  </a:schemeClr>
                </a:solidFill>
                <a:effectLst/>
              </a:rPr>
              <a:t>Муниципальное бюджетное образовательное учреждение «Средняя школа №64»</a:t>
            </a:r>
            <a:br>
              <a:rPr lang="ru-RU" sz="1300" b="1" i="1" dirty="0" smtClean="0">
                <a:solidFill>
                  <a:schemeClr val="tx2">
                    <a:lumMod val="10000"/>
                  </a:schemeClr>
                </a:solidFill>
                <a:effectLst/>
              </a:rPr>
            </a:br>
            <a:r>
              <a:rPr lang="ru-RU" b="1" i="1" dirty="0" err="1" smtClean="0"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Эндопротезирование</a:t>
            </a:r>
            <a:r>
              <a:rPr lang="ru-RU" b="1" i="1" dirty="0" smtClean="0"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i="1" dirty="0" smtClean="0"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тазобедренного сустава</a:t>
            </a:r>
            <a:r>
              <a:rPr lang="ru-RU" b="1" i="1" dirty="0" smtClean="0"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b="1" i="1" dirty="0" smtClean="0"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en-US" sz="1300" b="1" i="1" dirty="0"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343400"/>
            <a:ext cx="7854696" cy="1752600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Подготовила: ученица 9а класса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Гришаева Владислава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 руководством: учителя физики  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информатики Успенской Елены Владимировны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066800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Тазобедренный сустав – самый большой и очень сильно нагруженный сустав. Он представляет собой классический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шарнир.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головка бедренной кости и вертлужная впадина покрыты упругим и прочным хрящом. В полости тазобедренного сустава находится скользкая синовиальная жидкость, обеспечивающая снижение трения, смягчение ударов и передачу некоторых питательных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веществ . Тазобедренный сустав –очень важная часть нашего скелета.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362" name="Picture 2" descr="http://fb.ru/misc/i/gallery/23745/8481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54738" y="3352800"/>
            <a:ext cx="4298462" cy="304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1143000"/>
            <a:ext cx="9144000" cy="110799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Основные причины болевого синдрома в тазобедренном суставе: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артроз тазобедренного сустава , дисплазия , коксит ,артрит ,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остеопороз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много других заболеваний приносящих человеку множество болевых ощущений.</a:t>
            </a:r>
            <a:endParaRPr kumimoji="0" lang="ru-RU" i="1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1" name="Picture 3" descr="http://pro-artroz.ru/wp-content/uploads/2015/07/sheika-bedra-osteoporoz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209800"/>
            <a:ext cx="4114800" cy="3086100"/>
          </a:xfrm>
          <a:prstGeom prst="rect">
            <a:avLst/>
          </a:prstGeom>
          <a:noFill/>
        </p:spPr>
      </p:pic>
      <p:pic>
        <p:nvPicPr>
          <p:cNvPr id="17413" name="Picture 5" descr="http://www.smolmed.ru/wp-content/uploads/2014/11/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2209800"/>
            <a:ext cx="4244009" cy="3754315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9906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Arial" pitchFamily="34" charset="0"/>
              </a:rPr>
              <a:t>На ранних стадиях Вам поможет лечебный рацион питания и комплекс упражнения ЛФК.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18435" name="Picture 3" descr="http://artrozmed.ru/wp-content/uploads/2014/07/Uprazhnen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28800"/>
            <a:ext cx="4573355" cy="3048000"/>
          </a:xfrm>
          <a:prstGeom prst="rect">
            <a:avLst/>
          </a:prstGeom>
          <a:noFill/>
        </p:spPr>
      </p:pic>
      <p:pic>
        <p:nvPicPr>
          <p:cNvPr id="18437" name="Picture 5" descr="http://medico-group.ru/wp-content/uploads/2015/07/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3276600"/>
            <a:ext cx="4267200" cy="304704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990600"/>
            <a:ext cx="91440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Arial" pitchFamily="34" charset="0"/>
              </a:rPr>
              <a:t>Но в некоторых случаях болезнь бывает так запущена, что без операбельного вмешательства не обойтись. Вот тут-то и приходят на помощь ученые физики, создавая индивидуальный протез для каждого пациента, стараясь сделать его максимально приближенным к настоящему. Также он должен быть комфортным и как можно более долговечным.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Arial" pitchFamily="34" charset="0"/>
              </a:rPr>
              <a:t>Лишь пройдя множество проверок и тестирований, протез передается в руки хирургам и в большинстве случаев становиться частью тела человека.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19459" name="Picture 3" descr="http://news.moneylaw.ru/wp-content/uploads/sites/93/2014/10/184906515_master-1600x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048000"/>
            <a:ext cx="4818529" cy="3276600"/>
          </a:xfrm>
          <a:prstGeom prst="rect">
            <a:avLst/>
          </a:prstGeom>
          <a:noFill/>
        </p:spPr>
      </p:pic>
      <p:pic>
        <p:nvPicPr>
          <p:cNvPr id="19461" name="Picture 5" descr="http://www.wp-german-med.ru/images/ortopedia/2288431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276600"/>
            <a:ext cx="3733799" cy="248857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1066800"/>
            <a:ext cx="9144000" cy="3370459"/>
          </a:xfrm>
          <a:prstGeom prst="rect">
            <a:avLst/>
          </a:prstGeom>
          <a:solidFill>
            <a:srgbClr val="F1F4F6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46023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                          Современные протезы тазобедренного сустава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Целью протезирования тазобедренного сустава является устранение болей и возвращение функций сустава с наименьшими осложнениями.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itchFamily="18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Ежегодно выпускаются сотни тысяч протезов для замены крупных суставов, постоянно проводится их усовершенствование и разработка новых образцов. Наиболее известными производителями искусственных суставов являются фирмы из США и Швейцарии, такие как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Zimmer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DePuy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 J&amp;J,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Biomed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.</a:t>
            </a:r>
            <a:r>
              <a:rPr lang="ru-RU" dirty="0"/>
              <a:t>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производстве искусственных тазобедренных суставов широко используется титан и современные композитные материалы. Пока не существует единственно лучшего материала или имплантата, который подходил бы для всех пациентов. Наиболее подходящий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тип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протеза должен подобрать хирург-ортопед.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21507" name="Picture 3" descr="http://www.geromed.ru/upload/medialibrary/1c8/1c81c9feb34e98cf1c3b0b5e49f26a6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191000"/>
            <a:ext cx="4267200" cy="2451589"/>
          </a:xfrm>
          <a:prstGeom prst="rect">
            <a:avLst/>
          </a:prstGeom>
          <a:noFill/>
        </p:spPr>
      </p:pic>
      <p:pic>
        <p:nvPicPr>
          <p:cNvPr id="21509" name="Picture 5" descr="http://www.keefebartels.com/wp-content/uploads/2015/10/depuy-lawsu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89120" y="4267200"/>
            <a:ext cx="4754880" cy="2286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Видеоанимация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эндопротезирования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videoplayback (1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90600" y="990600"/>
            <a:ext cx="7213600" cy="541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2438400"/>
            <a:ext cx="8229600" cy="5334000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заключение хотелось бы сказать, что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эндопротезирование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это важное направление не только  в медицине , но и в физике. Ученые и медики объединяясь создают не просто протезы ,они дают надежду пациенту на полноценную жизнь. И  я надеюсь , что в будущем протезы будут еще более совершенными и комфортными.</a:t>
            </a:r>
            <a:endParaRPr lang="en-U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43000" y="2590800"/>
            <a:ext cx="6934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Спасибо за внимание.</a:t>
            </a:r>
            <a:endParaRPr lang="en-US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220</TotalTime>
  <Words>360</Words>
  <Application>Microsoft Office PowerPoint</Application>
  <PresentationFormat>Экран (4:3)</PresentationFormat>
  <Paragraphs>16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Муниципальное бюджетное образовательное учреждение «Средняя школа №64» Эндопротезирование  тазобедренного сустава. </vt:lpstr>
      <vt:lpstr>Слайд 2</vt:lpstr>
      <vt:lpstr>Слайд 3</vt:lpstr>
      <vt:lpstr>Слайд 4</vt:lpstr>
      <vt:lpstr>Слайд 5</vt:lpstr>
      <vt:lpstr>Слайд 6</vt:lpstr>
      <vt:lpstr>Видеоанимация эндопротезирования</vt:lpstr>
      <vt:lpstr>Слайд 8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Эндопротезирование  тазобедренного сустава.</dc:title>
  <dc:creator>123123</dc:creator>
  <cp:lastModifiedBy>Класс 27</cp:lastModifiedBy>
  <cp:revision>24</cp:revision>
  <dcterms:created xsi:type="dcterms:W3CDTF">2016-12-26T17:33:53Z</dcterms:created>
  <dcterms:modified xsi:type="dcterms:W3CDTF">2016-12-28T06:33:10Z</dcterms:modified>
</cp:coreProperties>
</file>