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309" r:id="rId2"/>
    <p:sldId id="310" r:id="rId3"/>
    <p:sldId id="311" r:id="rId4"/>
    <p:sldId id="312" r:id="rId5"/>
    <p:sldId id="318" r:id="rId6"/>
    <p:sldId id="304" r:id="rId7"/>
    <p:sldId id="319" r:id="rId8"/>
    <p:sldId id="320" r:id="rId9"/>
    <p:sldId id="321" r:id="rId10"/>
    <p:sldId id="323" r:id="rId11"/>
    <p:sldId id="30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CC"/>
    <a:srgbClr val="33CCFF"/>
    <a:srgbClr val="006600"/>
    <a:srgbClr val="000000"/>
    <a:srgbClr val="FF9900"/>
    <a:srgbClr val="FF7517"/>
    <a:srgbClr val="FF7E27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70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6250A-DBEF-4B4D-857B-3A7E30D14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C718C-7224-448D-A001-D47915A78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48B8-76E3-4195-8424-779F93AE8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081A-2EDA-48FB-BD10-B05DAA30C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8B0D9-AAEC-49D1-A1B4-AD5CEAEB3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395FA-C403-405F-9759-8A3095389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514DA-6FE5-4E9A-BA47-20ABFFBE8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E23B4-DEE2-412E-994E-B4042B209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E93EB-21A7-424A-8D73-0AF58AEE8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976CE-60B0-41DD-8579-619EA42B1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ECD4C-90F8-4B66-9A55-FECD6A94B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F7DE85-7CA8-471C-97DF-6F1844780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2578100" y="1142984"/>
            <a:ext cx="42354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latin typeface="Georgia" pitchFamily="18" charset="0"/>
              </a:rPr>
              <a:t>Исследовательская  работа</a:t>
            </a:r>
            <a:endParaRPr lang="ru-RU" sz="2000" i="1" dirty="0">
              <a:latin typeface="Georgia" pitchFamily="18" charset="0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755650" y="1714488"/>
            <a:ext cx="7993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atin typeface="+mj-lt"/>
                <a:ea typeface="+mj-ea"/>
                <a:cs typeface="+mj-cs"/>
              </a:rPr>
              <a:t>МАТЕМАТИКА  ВОКРУГ  НАС </a:t>
            </a:r>
            <a:endParaRPr lang="ru-RU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2735751" y="3071810"/>
            <a:ext cx="34772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i="1" dirty="0">
                <a:solidFill>
                  <a:srgbClr val="000000"/>
                </a:solidFill>
                <a:latin typeface="Georgia" pitchFamily="18" charset="0"/>
              </a:rPr>
              <a:t>Работу </a:t>
            </a:r>
            <a:r>
              <a:rPr lang="ru-RU" sz="2400" i="1" dirty="0" smtClean="0">
                <a:solidFill>
                  <a:srgbClr val="000000"/>
                </a:solidFill>
                <a:latin typeface="Georgia" pitchFamily="18" charset="0"/>
              </a:rPr>
              <a:t>выполнил :</a:t>
            </a:r>
            <a:endParaRPr lang="ru-RU" sz="2400" i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0000"/>
                </a:solidFill>
                <a:latin typeface="Georgia" pitchFamily="18" charset="0"/>
              </a:rPr>
              <a:t>Ученик  2в  класса </a:t>
            </a:r>
          </a:p>
          <a:p>
            <a:pPr algn="ctr"/>
            <a:r>
              <a:rPr lang="ru-RU" sz="2400" i="1" dirty="0" smtClean="0">
                <a:solidFill>
                  <a:srgbClr val="000000"/>
                </a:solidFill>
                <a:latin typeface="Georgia" pitchFamily="18" charset="0"/>
              </a:rPr>
              <a:t>СОШ  №31</a:t>
            </a:r>
            <a:endParaRPr lang="ru-RU" sz="2400" i="1" dirty="0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ru-RU" sz="2400" i="1" dirty="0" err="1" smtClean="0">
                <a:latin typeface="Georgia" pitchFamily="18" charset="0"/>
              </a:rPr>
              <a:t>Имаев</a:t>
            </a:r>
            <a:r>
              <a:rPr lang="ru-RU" sz="2400" i="1" dirty="0" smtClean="0">
                <a:latin typeface="Georgia" pitchFamily="18" charset="0"/>
              </a:rPr>
              <a:t>  Тимур</a:t>
            </a:r>
            <a:endParaRPr lang="ru-RU" sz="2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907703" y="642938"/>
            <a:ext cx="5328593" cy="3786194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 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03457" y="171450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65928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90500" algn="just" eaLnBrk="0" hangingPunct="0"/>
            <a:r>
              <a:rPr lang="ru-RU" sz="2800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92" y="1357298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alibri" pitchFamily="34" charset="0"/>
                <a:ea typeface="MingLiU-ExtB" pitchFamily="18" charset="-120"/>
                <a:cs typeface="Times New Roman" pitchFamily="18" charset="0"/>
              </a:rPr>
              <a:t> </a:t>
            </a:r>
            <a:r>
              <a:rPr lang="ru-RU" sz="3600" dirty="0" smtClean="0">
                <a:latin typeface="Calibri" pitchFamily="34" charset="0"/>
                <a:ea typeface="MingLiU-ExtB" pitchFamily="18" charset="-120"/>
                <a:cs typeface="Times New Roman" pitchFamily="18" charset="0"/>
              </a:rPr>
              <a:t>Количество  заинтересовавшихся  математикой одноклассников    возросло от  36-ти % до  86-ти %  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642938" y="1845273"/>
            <a:ext cx="77866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i="1" u="sng" dirty="0" smtClean="0">
                <a:latin typeface="Georgia" pitchFamily="18" charset="0"/>
                <a:cs typeface="Times New Roman" pitchFamily="18" charset="0"/>
              </a:rPr>
              <a:t>СПАСИБО  ЗА  ВНИМАНИЕ !</a:t>
            </a:r>
            <a:endParaRPr lang="ru-RU" sz="3200" i="1" u="sng" dirty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3316" name="Picture 3" descr="Домашняя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500306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835696" y="1000108"/>
            <a:ext cx="5256584" cy="466114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 </a:t>
            </a:r>
            <a:r>
              <a:rPr lang="ru-RU" sz="4000" b="1" dirty="0" smtClean="0"/>
              <a:t>Цель моего исследования  </a:t>
            </a:r>
            <a:br>
              <a:rPr lang="ru-RU" sz="4000" b="1" dirty="0" smtClean="0"/>
            </a:br>
            <a:r>
              <a:rPr lang="ru-RU" sz="2800" b="1" dirty="0" smtClean="0"/>
              <a:t>собрать  интересный  материал, чтобы  заинтересовать  одноклассников  изучать  математику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i="1" dirty="0" smtClean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907703" y="642938"/>
            <a:ext cx="5328593" cy="1633934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rgbClr val="000000"/>
                </a:solidFill>
                <a:latin typeface="Georgia" pitchFamily="18" charset="0"/>
              </a:rPr>
              <a:t>Книга  Альфа  </a:t>
            </a:r>
            <a:r>
              <a:rPr lang="ru-RU" sz="2400" b="1" i="1" dirty="0" err="1" smtClean="0">
                <a:solidFill>
                  <a:srgbClr val="000000"/>
                </a:solidFill>
                <a:latin typeface="Georgia" pitchFamily="18" charset="0"/>
              </a:rPr>
              <a:t>Прейсена</a:t>
            </a:r>
            <a:r>
              <a:rPr lang="ru-RU" sz="2400" b="1" i="1" dirty="0" smtClean="0">
                <a:solidFill>
                  <a:srgbClr val="000000"/>
                </a:solidFill>
                <a:latin typeface="Georgia" pitchFamily="18" charset="0"/>
              </a:rPr>
              <a:t>  </a:t>
            </a:r>
            <a:br>
              <a:rPr lang="ru-RU" sz="2400" b="1" i="1" dirty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0000"/>
                </a:solidFill>
                <a:latin typeface="Georgia" pitchFamily="18" charset="0"/>
              </a:rPr>
              <a:t>«Про  козлёнка, который  умел  считать  до 10»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03457" y="171450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7" name="Рисунок 6" descr="http://www.skazochki.narod.ru/skazki/ilustrKoz6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143116"/>
            <a:ext cx="4021048" cy="2875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4000" b="1" dirty="0" smtClean="0"/>
              <a:t>Математика  всегда  вокруг  нас </a:t>
            </a:r>
            <a:endParaRPr lang="ru-RU" sz="4000" b="1" dirty="0"/>
          </a:p>
        </p:txBody>
      </p:sp>
      <p:pic>
        <p:nvPicPr>
          <p:cNvPr id="49158" name="Picture 6" descr="http://static9.depositphotos.com/1005091/1220/v/950/depositphotos_12202646-Kitchen-theme-fram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4000496" cy="2996952"/>
          </a:xfrm>
          <a:prstGeom prst="rect">
            <a:avLst/>
          </a:prstGeom>
          <a:noFill/>
        </p:spPr>
      </p:pic>
      <p:pic>
        <p:nvPicPr>
          <p:cNvPr id="49160" name="Picture 8" descr="http://sankt-peterburg.doski.ru/i/70/06/7006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42852"/>
            <a:ext cx="3929058" cy="2968625"/>
          </a:xfrm>
          <a:prstGeom prst="rect">
            <a:avLst/>
          </a:prstGeom>
          <a:noFill/>
        </p:spPr>
      </p:pic>
      <p:pic>
        <p:nvPicPr>
          <p:cNvPr id="49162" name="Picture 10" descr="http://www.stihi.ru/pics/2009/07/29/7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789040"/>
            <a:ext cx="3786214" cy="3068960"/>
          </a:xfrm>
          <a:prstGeom prst="rect">
            <a:avLst/>
          </a:prstGeom>
          <a:noFill/>
        </p:spPr>
      </p:pic>
      <p:pic>
        <p:nvPicPr>
          <p:cNvPr id="49164" name="Picture 12" descr="http://tula.besplatnee.net/upload/normal/tula-_39043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872470"/>
            <a:ext cx="4071966" cy="2985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907703" y="642938"/>
            <a:ext cx="5328593" cy="3786194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Числа </a:t>
            </a:r>
            <a:br>
              <a:rPr lang="ru-RU" sz="4000" b="1" dirty="0" smtClean="0"/>
            </a:br>
            <a:r>
              <a:rPr lang="ru-RU" sz="4000" b="1" dirty="0" smtClean="0"/>
              <a:t>в загадках, пословицах, поговорках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03457" y="171450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2342" y="1428736"/>
            <a:ext cx="31683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Два сапога пара.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143116"/>
            <a:ext cx="28083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свои пять пальцев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74078" y="3212976"/>
            <a:ext cx="33123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Заблудиться в трёх соснах.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179522"/>
            <a:ext cx="32403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Семь раз отмерь, один раз отрежь.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907703" y="642938"/>
            <a:ext cx="5328593" cy="3786194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 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03457" y="171450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1285860"/>
            <a:ext cx="5143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ctr" eaLnBrk="0" hangingPunct="0"/>
            <a:r>
              <a:rPr lang="ru-RU" sz="3200" dirty="0" smtClean="0">
                <a:latin typeface="+mj-lt"/>
                <a:ea typeface="+mj-ea"/>
                <a:cs typeface="+mj-cs"/>
              </a:rPr>
              <a:t>В нашем классе пять Наташ,</a:t>
            </a:r>
          </a:p>
          <a:p>
            <a:pPr lvl="0" indent="190500" algn="ctr" eaLnBrk="0" hangingPunct="0"/>
            <a:r>
              <a:rPr lang="ru-RU" sz="3200" dirty="0" smtClean="0">
                <a:latin typeface="+mj-lt"/>
                <a:ea typeface="+mj-ea"/>
                <a:cs typeface="+mj-cs"/>
              </a:rPr>
              <a:t>Два Серёжи и пять Саш.</a:t>
            </a:r>
          </a:p>
          <a:p>
            <a:pPr lvl="0" indent="190500" algn="ctr" eaLnBrk="0" hangingPunct="0"/>
            <a:r>
              <a:rPr lang="ru-RU" sz="3200" dirty="0" smtClean="0">
                <a:latin typeface="+mj-lt"/>
                <a:ea typeface="+mj-ea"/>
                <a:cs typeface="+mj-cs"/>
              </a:rPr>
              <a:t>Есть Алёнка и Кондрат.</a:t>
            </a:r>
          </a:p>
          <a:p>
            <a:pPr lvl="0" indent="190500" algn="ctr" eaLnBrk="0" hangingPunct="0"/>
            <a:r>
              <a:rPr lang="ru-RU" sz="3200" dirty="0" smtClean="0">
                <a:latin typeface="+mj-lt"/>
                <a:ea typeface="+mj-ea"/>
                <a:cs typeface="+mj-cs"/>
              </a:rPr>
              <a:t>Сколько в классе всех ребят?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907703" y="642938"/>
            <a:ext cx="5328593" cy="3786194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 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03457" y="171450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65928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90500" algn="just" eaLnBrk="0" hangingPunct="0"/>
            <a:r>
              <a:rPr lang="ru-RU" sz="2800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57161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/>
              <a:t>Вася с Сашей играли в шашки 4 часа подряд. Сколько часов играл каждый из них?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Детские шаблоны для презентации - Последние новинки фильмов, музыки, игр, соф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1907703" y="642938"/>
            <a:ext cx="5328593" cy="3786194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 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4603457" y="171450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  <a:p>
            <a:pPr algn="ctr"/>
            <a:endParaRPr lang="ru-RU" sz="2000" i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65928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90500" algn="just" eaLnBrk="0" hangingPunct="0"/>
            <a:r>
              <a:rPr lang="ru-RU" sz="2800" dirty="0" smtClean="0">
                <a:solidFill>
                  <a:srgbClr val="000000"/>
                </a:solidFill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785927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На груше росло 50 груш, а на иве — на 12 меньше. Сколько груш росло на иве?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4062</TotalTime>
  <Words>132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 Цель моего исследования   собрать  интересный  материал, чтобы  заинтересовать  одноклассников  изучать  математику </vt:lpstr>
      <vt:lpstr>Книга  Альфа  Прейсена   «Про  козлёнка, который  умел  считать  до 10»</vt:lpstr>
      <vt:lpstr>Математика  всегда  вокруг  нас </vt:lpstr>
      <vt:lpstr>Числа  в загадках, пословицах, поговорках</vt:lpstr>
      <vt:lpstr>Слайд 6</vt:lpstr>
      <vt:lpstr> </vt:lpstr>
      <vt:lpstr> </vt:lpstr>
      <vt:lpstr> </vt:lpstr>
      <vt:lpstr> </vt:lpstr>
      <vt:lpstr>Слайд 11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108</cp:revision>
  <dcterms:created xsi:type="dcterms:W3CDTF">2007-06-04T16:55:05Z</dcterms:created>
  <dcterms:modified xsi:type="dcterms:W3CDTF">2016-12-08T02:51:31Z</dcterms:modified>
</cp:coreProperties>
</file>