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К.Э. Циолковский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ртинки по запросу циолковский портрет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6953250" cy="498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62000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Женщины - космонавты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Картинки по запросу терешков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267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Светлана Савицка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895600"/>
            <a:ext cx="3933825" cy="348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62000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космонавтов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Картинки по запросу Работа космонавтов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143000"/>
            <a:ext cx="6629400" cy="518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9144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 К. Э. Циолковского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Картинки по запросу циолковский дом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391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9144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С. П.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Королёв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артинки по запросу королёв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762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космический спутник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Картинки по запросу Первый космический спутни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688328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Лайка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артинки по запросу лайка собака космонавт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90600"/>
            <a:ext cx="396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лайка собака космонав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524000"/>
            <a:ext cx="3419475" cy="510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Белка и Стрелка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Картинки по запросу Белка и Стрелк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8153400" cy="512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600" y="1524000"/>
            <a:ext cx="2819400" cy="259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Ю. А. Гагарин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артинки по запросу с портретами Ю . Гагарин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88188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0"/>
            <a:ext cx="601980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Ю. А. Гагарин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810000"/>
            <a:ext cx="5181600" cy="2514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Картинки по запросу с портретами Ю . Гагарин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1"/>
            <a:ext cx="8001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62000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Космический экипаж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артинки по запросу с космическими экипаж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681913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</TotalTime>
  <Words>38</Words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К.Э. Циолковский</vt:lpstr>
      <vt:lpstr>Дом К. Э. Циолковского</vt:lpstr>
      <vt:lpstr>С. П. Королёв</vt:lpstr>
      <vt:lpstr>Первый космический спутник</vt:lpstr>
      <vt:lpstr>Лайка</vt:lpstr>
      <vt:lpstr>Белка и Стрелка</vt:lpstr>
      <vt:lpstr>Ю. А. Гагарин</vt:lpstr>
      <vt:lpstr>Ю. А. Гагарин</vt:lpstr>
      <vt:lpstr>Космический экипаж</vt:lpstr>
      <vt:lpstr>Женщины - космонавты</vt:lpstr>
      <vt:lpstr>Работа космонавтов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К.Э. Циолковский</dc:title>
  <cp:lastModifiedBy>dshr2</cp:lastModifiedBy>
  <cp:revision>2</cp:revision>
  <dcterms:modified xsi:type="dcterms:W3CDTF">2017-04-17T10:42:47Z</dcterms:modified>
</cp:coreProperties>
</file>