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9" r:id="rId2"/>
    <p:sldId id="285" r:id="rId3"/>
    <p:sldId id="260" r:id="rId4"/>
    <p:sldId id="261" r:id="rId5"/>
    <p:sldId id="258" r:id="rId6"/>
    <p:sldId id="267" r:id="rId7"/>
    <p:sldId id="284" r:id="rId8"/>
    <p:sldId id="268" r:id="rId9"/>
    <p:sldId id="271" r:id="rId10"/>
    <p:sldId id="265" r:id="rId11"/>
    <p:sldId id="269" r:id="rId12"/>
    <p:sldId id="264" r:id="rId13"/>
    <p:sldId id="283" r:id="rId14"/>
    <p:sldId id="28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800080"/>
    <a:srgbClr val="006600"/>
    <a:srgbClr val="FDEADA"/>
    <a:srgbClr val="F69D54"/>
    <a:srgbClr val="F9BB87"/>
    <a:srgbClr val="003300"/>
    <a:srgbClr val="336600"/>
    <a:srgbClr val="A50021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77" autoAdjust="0"/>
    <p:restoredTop sz="94660"/>
  </p:normalViewPr>
  <p:slideViewPr>
    <p:cSldViewPr>
      <p:cViewPr varScale="1">
        <p:scale>
          <a:sx n="82" d="100"/>
          <a:sy n="82" d="100"/>
        </p:scale>
        <p:origin x="-4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3F4159-05BA-44AF-8191-9FA216D72207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0731C1-0A95-445B-8963-1DCD518BD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731C1-0A95-445B-8963-1DCD518BDF5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731C1-0A95-445B-8963-1DCD518BDF5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DD8A-D162-43A0-AA68-1F2B64F0E07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84B0-CAAE-4F0D-AB4A-12E3A8F4F1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DD8A-D162-43A0-AA68-1F2B64F0E07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84B0-CAAE-4F0D-AB4A-12E3A8F4F1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DD8A-D162-43A0-AA68-1F2B64F0E07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84B0-CAAE-4F0D-AB4A-12E3A8F4F1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0813" cy="14684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53D90-644A-421A-A2C3-D909183ADBE9}" type="datetime1">
              <a:rPr lang="en-US"/>
              <a:pPr>
                <a:defRPr/>
              </a:pPr>
              <a:t>9/9/2017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C3C488-CC47-4840-9C26-BA600A0FA7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DD8A-D162-43A0-AA68-1F2B64F0E07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84B0-CAAE-4F0D-AB4A-12E3A8F4F1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DD8A-D162-43A0-AA68-1F2B64F0E07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84B0-CAAE-4F0D-AB4A-12E3A8F4F1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DD8A-D162-43A0-AA68-1F2B64F0E07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84B0-CAAE-4F0D-AB4A-12E3A8F4F1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DD8A-D162-43A0-AA68-1F2B64F0E07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84B0-CAAE-4F0D-AB4A-12E3A8F4F1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DD8A-D162-43A0-AA68-1F2B64F0E07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84B0-CAAE-4F0D-AB4A-12E3A8F4F1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DD8A-D162-43A0-AA68-1F2B64F0E07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84B0-CAAE-4F0D-AB4A-12E3A8F4F1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DD8A-D162-43A0-AA68-1F2B64F0E07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84B0-CAAE-4F0D-AB4A-12E3A8F4F1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DD8A-D162-43A0-AA68-1F2B64F0E07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584B0-CAAE-4F0D-AB4A-12E3A8F4F1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20000"/>
                <a:lumOff val="8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CDD8A-D162-43A0-AA68-1F2B64F0E07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584B0-CAAE-4F0D-AB4A-12E3A8F4F1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Admin\Мои документы\Мои рисунки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5124" name="Picture 4" descr="D:\ГУРЬЕВА22 Р (F)\САЙТ 10 б КЛ\images\logo1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4572008"/>
            <a:ext cx="714380" cy="69652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428728" y="4357694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</a:pPr>
            <a:r>
              <a:rPr lang="ru-RU" b="1" i="1" dirty="0" smtClean="0">
                <a:solidFill>
                  <a:srgbClr val="336600"/>
                </a:solidFill>
              </a:rPr>
              <a:t>Автор </a:t>
            </a:r>
            <a:r>
              <a:rPr lang="ru-RU" b="1" i="1" dirty="0" smtClean="0">
                <a:solidFill>
                  <a:srgbClr val="003300"/>
                </a:solidFill>
              </a:rPr>
              <a:t>презентации</a:t>
            </a:r>
            <a:r>
              <a:rPr lang="ru-RU" b="1" dirty="0" smtClean="0">
                <a:solidFill>
                  <a:srgbClr val="003300"/>
                </a:solidFill>
              </a:rPr>
              <a:t>: Васильева Ирина Ильинична, воспитатель  первой квалификационной	 категории.</a:t>
            </a:r>
            <a:endParaRPr lang="en-US" b="1" dirty="0" smtClean="0">
              <a:solidFill>
                <a:srgbClr val="0033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8728" y="1500174"/>
            <a:ext cx="70723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ru-RU" sz="2800" b="1" i="1" dirty="0" smtClean="0">
                <a:solidFill>
                  <a:srgbClr val="800080"/>
                </a:solidFill>
                <a:latin typeface="Arial" pitchFamily="34" charset="0"/>
                <a:cs typeface="Arial" pitchFamily="34" charset="0"/>
              </a:rPr>
              <a:t>Предметно-развивающая</a:t>
            </a:r>
          </a:p>
          <a:p>
            <a:r>
              <a:rPr lang="ru-RU" sz="2800" b="1" i="1" dirty="0" smtClean="0">
                <a:solidFill>
                  <a:srgbClr val="800080"/>
                </a:solidFill>
                <a:latin typeface="Arial" pitchFamily="34" charset="0"/>
                <a:cs typeface="Arial" pitchFamily="34" charset="0"/>
              </a:rPr>
              <a:t>          среда в группе </a:t>
            </a:r>
          </a:p>
          <a:p>
            <a:r>
              <a:rPr lang="ru-RU" sz="2800" b="1" i="1" dirty="0" smtClean="0">
                <a:solidFill>
                  <a:srgbClr val="800080"/>
                </a:solidFill>
                <a:latin typeface="Arial" pitchFamily="34" charset="0"/>
                <a:cs typeface="Arial" pitchFamily="34" charset="0"/>
              </a:rPr>
              <a:t>кратковременного  пребывания</a:t>
            </a:r>
          </a:p>
          <a:p>
            <a:r>
              <a:rPr lang="ru-RU" sz="2800" b="1" i="1" dirty="0" smtClean="0">
                <a:solidFill>
                  <a:srgbClr val="800080"/>
                </a:solidFill>
                <a:latin typeface="Arial" pitchFamily="34" charset="0"/>
                <a:cs typeface="Arial" pitchFamily="34" charset="0"/>
              </a:rPr>
              <a:t>МБОУ «</a:t>
            </a:r>
            <a:r>
              <a:rPr lang="ru-RU" sz="2800" b="1" i="1" dirty="0" err="1" smtClean="0">
                <a:solidFill>
                  <a:srgbClr val="800080"/>
                </a:solidFill>
                <a:latin typeface="Arial" pitchFamily="34" charset="0"/>
                <a:cs typeface="Arial" pitchFamily="34" charset="0"/>
              </a:rPr>
              <a:t>Большеяниковская</a:t>
            </a:r>
            <a:r>
              <a:rPr lang="ru-RU" sz="2800" b="1" i="1" dirty="0" smtClean="0">
                <a:solidFill>
                  <a:srgbClr val="800080"/>
                </a:solidFill>
                <a:latin typeface="Arial" pitchFamily="34" charset="0"/>
                <a:cs typeface="Arial" pitchFamily="34" charset="0"/>
              </a:rPr>
              <a:t> СОШ</a:t>
            </a:r>
            <a:r>
              <a:rPr lang="ru-RU" sz="2800" b="1" dirty="0" smtClean="0">
                <a:solidFill>
                  <a:srgbClr val="800080"/>
                </a:solidFill>
                <a:latin typeface="Arial" pitchFamily="34" charset="0"/>
                <a:cs typeface="Arial" pitchFamily="34" charset="0"/>
              </a:rPr>
              <a:t>»</a:t>
            </a:r>
            <a:endParaRPr lang="ru-RU" sz="2800" b="1" dirty="0">
              <a:solidFill>
                <a:srgbClr val="80008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14488"/>
            <a:ext cx="1975923" cy="148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285720" y="3571876"/>
            <a:ext cx="3031727" cy="58477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80008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Наши куклы  не скучают, </a:t>
            </a:r>
            <a:endParaRPr lang="ru-RU" sz="1600" b="1" dirty="0" smtClean="0">
              <a:solidFill>
                <a:srgbClr val="80008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80008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Ведь с ними дети  тут играют.</a:t>
            </a:r>
            <a:endParaRPr lang="ru-RU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193911" y="461735"/>
            <a:ext cx="2234949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Кукольный уголок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Documents and Settings\User\Мои документы\Мои рисунки\Рисунок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2387271"/>
            <a:ext cx="2234664" cy="152749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429388" y="1643050"/>
            <a:ext cx="1166538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Больница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57818" y="4429132"/>
            <a:ext cx="2851935" cy="830997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Приходи, больной народ!</a:t>
            </a:r>
          </a:p>
          <a:p>
            <a:r>
              <a:rPr lang="ru-RU" sz="16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А уж что совсем приятно -</a:t>
            </a:r>
          </a:p>
          <a:p>
            <a:r>
              <a:rPr lang="ru-RU" sz="16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То, что лечим мы бесплатно.</a:t>
            </a:r>
            <a:endParaRPr lang="ru-RU" sz="1600" b="1" dirty="0">
              <a:solidFill>
                <a:srgbClr val="80008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3714753"/>
            <a:ext cx="5072098" cy="200026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857364"/>
            <a:ext cx="2020304" cy="1513216"/>
          </a:xfrm>
          <a:prstGeom prst="rect">
            <a:avLst/>
          </a:prstGeom>
          <a:noFill/>
          <a:ln w="57150">
            <a:solidFill>
              <a:srgbClr val="A50021"/>
            </a:solidFill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643050"/>
            <a:ext cx="1980498" cy="1482834"/>
          </a:xfrm>
          <a:prstGeom prst="rect">
            <a:avLst/>
          </a:prstGeom>
          <a:noFill/>
          <a:ln w="57150">
            <a:solidFill>
              <a:srgbClr val="A50021"/>
            </a:solidFill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14282" y="0"/>
            <a:ext cx="892971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 Познавательное развитие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43504" y="3714752"/>
            <a:ext cx="3143272" cy="1077218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6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Есть книжный уголок у нас,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Сюда бежим мы в тот же час,</a:t>
            </a:r>
            <a:endParaRPr lang="en-US" sz="1600" b="1" dirty="0" smtClean="0">
              <a:solidFill>
                <a:srgbClr val="80008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Всех приглашаем в гости к нам,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 Мы почитаем сказки вам.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2526" y="1186102"/>
            <a:ext cx="1795876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57150">
            <a:noFill/>
          </a:ln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Книжный уголок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428736"/>
            <a:ext cx="2258127" cy="168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928794" y="3714752"/>
            <a:ext cx="35004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rgbClr val="80008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 видите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прекрасный уголок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Природным он зовется,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80008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Цветам прекрасно тут живется.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4110" y="706406"/>
            <a:ext cx="2143140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Уголок природы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143116"/>
            <a:ext cx="2506158" cy="1694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85786" y="785794"/>
            <a:ext cx="203171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800080"/>
                </a:solidFill>
              </a:rPr>
              <a:t>Сенсорный уголок</a:t>
            </a:r>
            <a:endParaRPr lang="ru-RU" b="1" dirty="0">
              <a:solidFill>
                <a:srgbClr val="80008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00298" y="4786322"/>
            <a:ext cx="372659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А тут сенсорный уголок.</a:t>
            </a:r>
          </a:p>
          <a:p>
            <a:r>
              <a:rPr lang="ru-RU" sz="16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Ваше вниманье, конечно, он привлек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928670"/>
            <a:ext cx="3571900" cy="2674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2143108" y="4071942"/>
            <a:ext cx="2928958" cy="1200329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Тили -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80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тили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80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тили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бом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80008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Приходите вы  в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 дом</a:t>
            </a:r>
            <a:r>
              <a:rPr lang="ru-RU" b="1" i="1" dirty="0" smtClean="0">
                <a:solidFill>
                  <a:srgbClr val="80008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imes New Roman" pitchFamily="18" charset="0"/>
                <a:cs typeface="Times New Roman" pitchFamily="18" charset="0"/>
              </a:rPr>
              <a:t>Детям он и взрослым рад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Славно в нем живется!</a:t>
            </a:r>
          </a:p>
        </p:txBody>
      </p:sp>
      <p:pic>
        <p:nvPicPr>
          <p:cNvPr id="6146" name="Picture 2" descr="D:\ГУРЬЕВА22 Р (F)\САЙТ 10 б КЛ\images\welcome9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9907286">
            <a:off x="4541125" y="5555396"/>
            <a:ext cx="2794639" cy="57486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1000108"/>
            <a:ext cx="2612313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r>
              <a:rPr lang="ru-RU" b="1" dirty="0" smtClean="0">
                <a:solidFill>
                  <a:srgbClr val="FF0000"/>
                </a:solidFill>
              </a:rPr>
              <a:t>Уголок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           «Песок-вода»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429000"/>
            <a:ext cx="8413755" cy="857256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Образовательные области предметно –развивающей среды в группе:</a:t>
            </a:r>
            <a:br>
              <a:rPr lang="ru-RU" sz="27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4214818"/>
            <a:ext cx="40005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1.Физическое развитие.</a:t>
            </a:r>
            <a:br>
              <a:rPr lang="ru-RU" b="1" i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2.Художественно-эстетическое.</a:t>
            </a:r>
          </a:p>
          <a:p>
            <a:r>
              <a:rPr lang="ru-RU" b="1" i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3.Речевое развитие.</a:t>
            </a:r>
          </a:p>
          <a:p>
            <a:r>
              <a:rPr lang="ru-RU" b="1" i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4.Социально-коммуникативное.</a:t>
            </a:r>
          </a:p>
          <a:p>
            <a:r>
              <a:rPr lang="ru-RU" b="1" i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5.Познавательное.</a:t>
            </a:r>
            <a:endParaRPr lang="ru-RU" dirty="0">
              <a:solidFill>
                <a:srgbClr val="80008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214422"/>
            <a:ext cx="835824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Поставлена цель</a:t>
            </a:r>
            <a:r>
              <a:rPr lang="en-US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сконструировать многоуровневую многофункциональную предметно – развивающую среду для осуществления процесса развития творческой личности воспитанника.</a:t>
            </a:r>
          </a:p>
          <a:p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b="1" dirty="0" smtClean="0">
                <a:solidFill>
                  <a:srgbClr val="3333CC"/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организовать развивающую среду, способствующую полноценному развитию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детей с учетом их потребностей и интересов;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создать условия для обеспечения разных видов деятельности дошкольников.</a:t>
            </a: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000232" y="357166"/>
            <a:ext cx="5500726" cy="857256"/>
          </a:xfrm>
          <a:prstGeom prst="horizontalScroll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Предметно-развивающая среда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285992"/>
            <a:ext cx="2591358" cy="186927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2571744"/>
            <a:ext cx="1857388" cy="1393041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42978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1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.Физическое развитие</a:t>
            </a:r>
            <a:endParaRPr lang="ru-RU" sz="2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57884" y="4357694"/>
            <a:ext cx="2478307" cy="95410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66006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Хочешь ты здоровым быть, </a:t>
            </a:r>
            <a:endParaRPr lang="ru-RU" sz="1400" b="1" dirty="0" smtClean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66006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Двигаться активно.</a:t>
            </a:r>
            <a:endParaRPr lang="ru-RU" sz="1400" b="1" dirty="0" smtClean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66006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Приглашаем на часок,</a:t>
            </a:r>
            <a:endParaRPr lang="ru-RU" sz="1400" b="1" dirty="0" smtClean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66006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наш спортивный уголок.</a:t>
            </a:r>
            <a:endParaRPr lang="ru-RU" sz="1400" b="1" dirty="0" smtClean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85852" y="1285860"/>
            <a:ext cx="2381678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noFill/>
            <a:prstDash val="dashDot"/>
          </a:ln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Физкультурный уголок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571744"/>
            <a:ext cx="1714512" cy="1287806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714348" y="4429132"/>
            <a:ext cx="3286148" cy="830997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Пассажиры  мы теперь.</a:t>
            </a:r>
          </a:p>
          <a:p>
            <a:r>
              <a:rPr lang="ru-RU" sz="16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Всё! Поехали, ура! </a:t>
            </a:r>
          </a:p>
          <a:p>
            <a:r>
              <a:rPr lang="ru-RU" sz="16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Дима, руль крутить пора.</a:t>
            </a:r>
            <a:endParaRPr lang="ru-RU" sz="1600" b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28860" y="357166"/>
            <a:ext cx="3500462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Уголок двигательной активности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3071810"/>
            <a:ext cx="2109761" cy="1582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000628" y="5072074"/>
            <a:ext cx="3571900" cy="584775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Ну, кто не любит карусель?</a:t>
            </a:r>
          </a:p>
          <a:p>
            <a:r>
              <a:rPr lang="ru-RU" sz="16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Кружись, кружись, кружись!</a:t>
            </a:r>
            <a:endParaRPr lang="ru-RU" sz="1600" b="1" dirty="0">
              <a:solidFill>
                <a:srgbClr val="80008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929058" y="357187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1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9058" y="42862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2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878684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2. Художественно-эстетическое развитие</a:t>
            </a:r>
            <a:endParaRPr lang="ru-RU" sz="2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2143116"/>
            <a:ext cx="1796909" cy="1601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2500298" y="571480"/>
            <a:ext cx="2663091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Уголок конструирования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настольных игр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071670" y="5072074"/>
            <a:ext cx="4357686" cy="58477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80008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центр строительства не пустует никогда,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80008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Здесь нами строятся дома.</a:t>
            </a:r>
            <a:r>
              <a:rPr lang="ru-RU" sz="16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14546" y="4357694"/>
            <a:ext cx="4357718" cy="64633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indent="-216000"/>
            <a:r>
              <a:rPr lang="ru-RU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Здесь совершенствует уменье </a:t>
            </a:r>
          </a:p>
          <a:p>
            <a:r>
              <a:rPr lang="ru-RU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В настольную игру игрок!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8518" y="625882"/>
            <a:ext cx="3286148" cy="453483"/>
          </a:xfrm>
          <a:solidFill>
            <a:schemeClr val="accent2">
              <a:lumMod val="20000"/>
              <a:lumOff val="80000"/>
            </a:schemeClr>
          </a:solidFill>
          <a:ln w="38100">
            <a:noFill/>
          </a:ln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  <a:latin typeface="Comic Sans MS" pitchFamily="66" charset="0"/>
              </a:rPr>
              <a:t>Творческие идеи</a:t>
            </a:r>
            <a:endParaRPr lang="ru-RU" sz="1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3071810"/>
            <a:ext cx="2143140" cy="1609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071538" y="5286388"/>
            <a:ext cx="3357586" cy="58477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Каждый смело нарисует </a:t>
            </a:r>
          </a:p>
          <a:p>
            <a:r>
              <a:rPr lang="ru-RU" sz="16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Всё, что его интересует.</a:t>
            </a:r>
            <a:endParaRPr lang="ru-RU" sz="1600" b="1" dirty="0">
              <a:solidFill>
                <a:srgbClr val="800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1538" y="5857892"/>
            <a:ext cx="3357586" cy="58477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Клеим аппликации</a:t>
            </a:r>
          </a:p>
          <a:p>
            <a:r>
              <a:rPr lang="ru-RU" sz="16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И мнём руками пластилин.</a:t>
            </a:r>
            <a:endParaRPr lang="ru-RU" sz="1600" b="1" dirty="0">
              <a:solidFill>
                <a:srgbClr val="800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93592" y="3286124"/>
            <a:ext cx="2113491" cy="1531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05865" y="3286124"/>
            <a:ext cx="2960024" cy="166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71472" y="4786322"/>
            <a:ext cx="4072974" cy="615553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Любим мы петь и плясать</a:t>
            </a:r>
          </a:p>
          <a:p>
            <a:r>
              <a:rPr lang="ru-RU" sz="16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И на музыкальных инструментах игра</a:t>
            </a:r>
            <a:r>
              <a:rPr lang="ru-RU" sz="1600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dirty="0" smtClean="0">
                <a:solidFill>
                  <a:srgbClr val="800080"/>
                </a:solidFill>
              </a:rPr>
              <a:t>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71936" y="2428868"/>
            <a:ext cx="2756669" cy="172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2357422" y="714356"/>
            <a:ext cx="2240742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Музыкальный уголок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714620"/>
            <a:ext cx="2310026" cy="1735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1214414" y="0"/>
            <a:ext cx="434041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 Речевое развитие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43174" y="1428736"/>
            <a:ext cx="2907014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Приглашаем  вас в  уголок</a:t>
            </a:r>
          </a:p>
          <a:p>
            <a:r>
              <a:rPr lang="ru-RU" sz="16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Где речь свою мы развиваем.</a:t>
            </a:r>
            <a:endParaRPr lang="ru-RU" sz="1600" b="1" dirty="0">
              <a:solidFill>
                <a:srgbClr val="80008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4.Социально-коммуникативное развитие</a:t>
            </a:r>
            <a:endParaRPr lang="ru-RU" sz="3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4414" y="1071546"/>
            <a:ext cx="1865062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Парикмахерская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071670" y="4572008"/>
            <a:ext cx="3929090" cy="58477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rgbClr val="80008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салон красоты вы к нам  поспешите.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Нарядитесь и прическу себе наведите. 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16412" y="2643182"/>
            <a:ext cx="2175299" cy="1907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5429256" y="1857364"/>
            <a:ext cx="1790683" cy="369332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800080"/>
                </a:solidFill>
              </a:rPr>
              <a:t>Уголок ряженья</a:t>
            </a:r>
            <a:endParaRPr lang="ru-RU" b="1" dirty="0">
              <a:solidFill>
                <a:srgbClr val="80008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214414" y="1928802"/>
            <a:ext cx="2010653" cy="1856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1512</TotalTime>
  <Words>341</Words>
  <Application>Microsoft Office PowerPoint</Application>
  <PresentationFormat>Экран (4:3)</PresentationFormat>
  <Paragraphs>85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 Образовательные области предметно –развивающей среды в группе: </vt:lpstr>
      <vt:lpstr>Слайд 3</vt:lpstr>
      <vt:lpstr>Слайд 4</vt:lpstr>
      <vt:lpstr>Слайд 5</vt:lpstr>
      <vt:lpstr>Творческие идеи</vt:lpstr>
      <vt:lpstr>Слайд 7</vt:lpstr>
      <vt:lpstr>Слайд 8</vt:lpstr>
      <vt:lpstr>                            </vt:lpstr>
      <vt:lpstr>Слайд 10</vt:lpstr>
      <vt:lpstr>                                  </vt:lpstr>
      <vt:lpstr>                             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Группа кратковременного пребывания детей  при МБОУ «Большеяниковская СОШ»</dc:title>
  <dc:creator>Admin</dc:creator>
  <cp:lastModifiedBy>Admin</cp:lastModifiedBy>
  <cp:revision>254</cp:revision>
  <dcterms:created xsi:type="dcterms:W3CDTF">2017-03-02T16:02:53Z</dcterms:created>
  <dcterms:modified xsi:type="dcterms:W3CDTF">2017-09-09T16:36:21Z</dcterms:modified>
</cp:coreProperties>
</file>