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7" r:id="rId2"/>
    <p:sldId id="256" r:id="rId3"/>
    <p:sldId id="262" r:id="rId4"/>
    <p:sldId id="272" r:id="rId5"/>
    <p:sldId id="263" r:id="rId6"/>
    <p:sldId id="265" r:id="rId7"/>
    <p:sldId id="266" r:id="rId8"/>
    <p:sldId id="268" r:id="rId9"/>
    <p:sldId id="267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F6FA3C-64AA-4A5B-A65D-A2449947F358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CC432C-2F0A-4095-A951-8E00857B799D}">
      <dgm:prSet phldrT="[Текст]" custT="1"/>
      <dgm:spPr/>
      <dgm:t>
        <a:bodyPr/>
        <a:lstStyle/>
        <a:p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узнаем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DDFE76C6-B312-4A2F-9562-E71581F26B6D}" type="parTrans" cxnId="{77EE9C00-F10C-4550-A559-E8A195307B96}">
      <dgm:prSet/>
      <dgm:spPr/>
      <dgm:t>
        <a:bodyPr/>
        <a:lstStyle/>
        <a:p>
          <a:endParaRPr lang="ru-RU"/>
        </a:p>
      </dgm:t>
    </dgm:pt>
    <dgm:pt modelId="{B4B99DD6-CAD9-4E68-9D85-B463EC49FFFC}" type="sibTrans" cxnId="{77EE9C00-F10C-4550-A559-E8A195307B96}">
      <dgm:prSet/>
      <dgm:spPr/>
      <dgm:t>
        <a:bodyPr/>
        <a:lstStyle/>
        <a:p>
          <a:endParaRPr lang="ru-RU"/>
        </a:p>
      </dgm:t>
    </dgm:pt>
    <dgm:pt modelId="{1460D9A9-1ABE-4E20-AD88-87CE0D193294}">
      <dgm:prSet phldrT="[Текст]"/>
      <dgm:spPr/>
      <dgm:t>
        <a:bodyPr/>
        <a:lstStyle/>
        <a:p>
          <a:r>
            <a:rPr lang="ru-RU" dirty="0" smtClean="0"/>
            <a:t>повторим</a:t>
          </a:r>
          <a:endParaRPr lang="ru-RU" dirty="0"/>
        </a:p>
      </dgm:t>
    </dgm:pt>
    <dgm:pt modelId="{1FEB5C4C-17EF-4440-90F6-E38661618F53}" type="parTrans" cxnId="{5617FEF5-7CAB-43EF-894D-1B838C62F497}">
      <dgm:prSet/>
      <dgm:spPr/>
      <dgm:t>
        <a:bodyPr/>
        <a:lstStyle/>
        <a:p>
          <a:endParaRPr lang="ru-RU"/>
        </a:p>
      </dgm:t>
    </dgm:pt>
    <dgm:pt modelId="{9671611D-83FB-410A-94DD-4A1C9BDCFF89}" type="sibTrans" cxnId="{5617FEF5-7CAB-43EF-894D-1B838C62F497}">
      <dgm:prSet/>
      <dgm:spPr/>
      <dgm:t>
        <a:bodyPr/>
        <a:lstStyle/>
        <a:p>
          <a:endParaRPr lang="ru-RU"/>
        </a:p>
      </dgm:t>
    </dgm:pt>
    <dgm:pt modelId="{D4AC2559-D5E5-40C5-A723-17CF8DE72439}">
      <dgm:prSet phldrT="[Текст]"/>
      <dgm:spPr/>
      <dgm:t>
        <a:bodyPr/>
        <a:lstStyle/>
        <a:p>
          <a:r>
            <a:rPr lang="ru-RU" dirty="0" smtClean="0"/>
            <a:t>обобщим</a:t>
          </a:r>
          <a:endParaRPr lang="ru-RU" dirty="0"/>
        </a:p>
      </dgm:t>
    </dgm:pt>
    <dgm:pt modelId="{AEC81696-4134-45FD-BBD2-F38405601DDE}" type="parTrans" cxnId="{D9F3F40F-50DD-41B1-A0A3-B2CEAE821527}">
      <dgm:prSet/>
      <dgm:spPr/>
      <dgm:t>
        <a:bodyPr/>
        <a:lstStyle/>
        <a:p>
          <a:endParaRPr lang="ru-RU"/>
        </a:p>
      </dgm:t>
    </dgm:pt>
    <dgm:pt modelId="{E7206A27-B14C-4132-9F01-43925C799E37}" type="sibTrans" cxnId="{D9F3F40F-50DD-41B1-A0A3-B2CEAE821527}">
      <dgm:prSet/>
      <dgm:spPr/>
      <dgm:t>
        <a:bodyPr/>
        <a:lstStyle/>
        <a:p>
          <a:endParaRPr lang="ru-RU"/>
        </a:p>
      </dgm:t>
    </dgm:pt>
    <dgm:pt modelId="{D9B95988-98B2-4554-AED2-40BFE0C8F892}" type="pres">
      <dgm:prSet presAssocID="{26F6FA3C-64AA-4A5B-A65D-A2449947F35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934412-5DA6-48E5-9758-0BEDF1299B9F}" type="pres">
      <dgm:prSet presAssocID="{4CCC432C-2F0A-4095-A951-8E00857B799D}" presName="node" presStyleLbl="node1" presStyleIdx="0" presStyleCnt="3" custScaleX="126587" custScaleY="61164" custRadScaleRad="56060" custRadScaleInc="-230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E31EC6-3287-4E4A-BF9B-36FBA644370F}" type="pres">
      <dgm:prSet presAssocID="{B4B99DD6-CAD9-4E68-9D85-B463EC49FFFC}" presName="sibTrans" presStyleLbl="sibTrans2D1" presStyleIdx="0" presStyleCnt="3" custLinFactX="-2577567" custLinFactY="-3210537" custLinFactNeighborX="-2600000" custLinFactNeighborY="-3300000"/>
      <dgm:spPr/>
      <dgm:t>
        <a:bodyPr/>
        <a:lstStyle/>
        <a:p>
          <a:endParaRPr lang="ru-RU"/>
        </a:p>
      </dgm:t>
    </dgm:pt>
    <dgm:pt modelId="{EA5A3440-F5C2-4DF8-8024-BF028D08B06F}" type="pres">
      <dgm:prSet presAssocID="{B4B99DD6-CAD9-4E68-9D85-B463EC49FFFC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B5EB2C63-525C-479D-8501-6B78E34A5370}" type="pres">
      <dgm:prSet presAssocID="{1460D9A9-1ABE-4E20-AD88-87CE0D193294}" presName="node" presStyleLbl="node1" presStyleIdx="1" presStyleCnt="3" custScaleX="102417" custScaleY="66709" custRadScaleRad="102541" custRadScaleInc="114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E50F5E-BBD6-436B-90C1-2AAA1685F75D}" type="pres">
      <dgm:prSet presAssocID="{9671611D-83FB-410A-94DD-4A1C9BDCFF89}" presName="sibTrans" presStyleLbl="sibTrans2D1" presStyleIdx="1" presStyleCnt="3" custFlipVert="1" custFlipHor="1" custScaleX="55093" custScaleY="19508"/>
      <dgm:spPr/>
      <dgm:t>
        <a:bodyPr/>
        <a:lstStyle/>
        <a:p>
          <a:endParaRPr lang="ru-RU"/>
        </a:p>
      </dgm:t>
    </dgm:pt>
    <dgm:pt modelId="{F5FC4239-C54A-4E4F-A900-2BF119D6DF61}" type="pres">
      <dgm:prSet presAssocID="{9671611D-83FB-410A-94DD-4A1C9BDCFF89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97186D24-654E-48DD-9557-D4598D6991DB}" type="pres">
      <dgm:prSet presAssocID="{D4AC2559-D5E5-40C5-A723-17CF8DE72439}" presName="node" presStyleLbl="node1" presStyleIdx="2" presStyleCnt="3" custScaleX="97470" custScaleY="73169" custRadScaleRad="124049" custRadScaleInc="-9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FC5231-1F89-48D0-9803-74F7B21C4431}" type="pres">
      <dgm:prSet presAssocID="{E7206A27-B14C-4132-9F01-43925C799E37}" presName="sibTrans" presStyleLbl="sibTrans2D1" presStyleIdx="2" presStyleCnt="3" custAng="20490150" custFlipHor="1" custScaleX="10350" custScaleY="20944"/>
      <dgm:spPr/>
      <dgm:t>
        <a:bodyPr/>
        <a:lstStyle/>
        <a:p>
          <a:endParaRPr lang="ru-RU"/>
        </a:p>
      </dgm:t>
    </dgm:pt>
    <dgm:pt modelId="{51909D15-C1B7-4611-9503-8C37FEF53E3A}" type="pres">
      <dgm:prSet presAssocID="{E7206A27-B14C-4132-9F01-43925C799E37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7B5F1669-3E7A-42B7-8090-624CBF524954}" type="presOf" srcId="{B4B99DD6-CAD9-4E68-9D85-B463EC49FFFC}" destId="{42E31EC6-3287-4E4A-BF9B-36FBA644370F}" srcOrd="0" destOrd="0" presId="urn:microsoft.com/office/officeart/2005/8/layout/cycle2"/>
    <dgm:cxn modelId="{460ECAE6-9942-40D0-8307-04265409A982}" type="presOf" srcId="{26F6FA3C-64AA-4A5B-A65D-A2449947F358}" destId="{D9B95988-98B2-4554-AED2-40BFE0C8F892}" srcOrd="0" destOrd="0" presId="urn:microsoft.com/office/officeart/2005/8/layout/cycle2"/>
    <dgm:cxn modelId="{AACD1A89-A784-4964-96D8-270B1C9B478B}" type="presOf" srcId="{D4AC2559-D5E5-40C5-A723-17CF8DE72439}" destId="{97186D24-654E-48DD-9557-D4598D6991DB}" srcOrd="0" destOrd="0" presId="urn:microsoft.com/office/officeart/2005/8/layout/cycle2"/>
    <dgm:cxn modelId="{BE00E44D-DFD2-457D-AB51-0C6ED3FA27A2}" type="presOf" srcId="{B4B99DD6-CAD9-4E68-9D85-B463EC49FFFC}" destId="{EA5A3440-F5C2-4DF8-8024-BF028D08B06F}" srcOrd="1" destOrd="0" presId="urn:microsoft.com/office/officeart/2005/8/layout/cycle2"/>
    <dgm:cxn modelId="{77EE9C00-F10C-4550-A559-E8A195307B96}" srcId="{26F6FA3C-64AA-4A5B-A65D-A2449947F358}" destId="{4CCC432C-2F0A-4095-A951-8E00857B799D}" srcOrd="0" destOrd="0" parTransId="{DDFE76C6-B312-4A2F-9562-E71581F26B6D}" sibTransId="{B4B99DD6-CAD9-4E68-9D85-B463EC49FFFC}"/>
    <dgm:cxn modelId="{D9F3F40F-50DD-41B1-A0A3-B2CEAE821527}" srcId="{26F6FA3C-64AA-4A5B-A65D-A2449947F358}" destId="{D4AC2559-D5E5-40C5-A723-17CF8DE72439}" srcOrd="2" destOrd="0" parTransId="{AEC81696-4134-45FD-BBD2-F38405601DDE}" sibTransId="{E7206A27-B14C-4132-9F01-43925C799E37}"/>
    <dgm:cxn modelId="{600C3E41-5279-4D6A-B601-0901E5E016C5}" type="presOf" srcId="{E7206A27-B14C-4132-9F01-43925C799E37}" destId="{51909D15-C1B7-4611-9503-8C37FEF53E3A}" srcOrd="1" destOrd="0" presId="urn:microsoft.com/office/officeart/2005/8/layout/cycle2"/>
    <dgm:cxn modelId="{9095576B-DD32-48C8-97D4-701A1099957C}" type="presOf" srcId="{E7206A27-B14C-4132-9F01-43925C799E37}" destId="{04FC5231-1F89-48D0-9803-74F7B21C4431}" srcOrd="0" destOrd="0" presId="urn:microsoft.com/office/officeart/2005/8/layout/cycle2"/>
    <dgm:cxn modelId="{81E1A67C-0DB0-4EF5-827A-F49EC36E1D55}" type="presOf" srcId="{1460D9A9-1ABE-4E20-AD88-87CE0D193294}" destId="{B5EB2C63-525C-479D-8501-6B78E34A5370}" srcOrd="0" destOrd="0" presId="urn:microsoft.com/office/officeart/2005/8/layout/cycle2"/>
    <dgm:cxn modelId="{AD9A0D3D-3D78-4BDE-8C3A-1D5C07903E15}" type="presOf" srcId="{9671611D-83FB-410A-94DD-4A1C9BDCFF89}" destId="{F4E50F5E-BBD6-436B-90C1-2AAA1685F75D}" srcOrd="0" destOrd="0" presId="urn:microsoft.com/office/officeart/2005/8/layout/cycle2"/>
    <dgm:cxn modelId="{5617FEF5-7CAB-43EF-894D-1B838C62F497}" srcId="{26F6FA3C-64AA-4A5B-A65D-A2449947F358}" destId="{1460D9A9-1ABE-4E20-AD88-87CE0D193294}" srcOrd="1" destOrd="0" parTransId="{1FEB5C4C-17EF-4440-90F6-E38661618F53}" sibTransId="{9671611D-83FB-410A-94DD-4A1C9BDCFF89}"/>
    <dgm:cxn modelId="{3BDA7FDF-F9DE-48F2-A0A8-3C2CFCD02F7E}" type="presOf" srcId="{9671611D-83FB-410A-94DD-4A1C9BDCFF89}" destId="{F5FC4239-C54A-4E4F-A900-2BF119D6DF61}" srcOrd="1" destOrd="0" presId="urn:microsoft.com/office/officeart/2005/8/layout/cycle2"/>
    <dgm:cxn modelId="{EF04D572-92C8-4DE2-A6A0-9D7CA9CAE017}" type="presOf" srcId="{4CCC432C-2F0A-4095-A951-8E00857B799D}" destId="{6B934412-5DA6-48E5-9758-0BEDF1299B9F}" srcOrd="0" destOrd="0" presId="urn:microsoft.com/office/officeart/2005/8/layout/cycle2"/>
    <dgm:cxn modelId="{0ECD5CA0-55FE-44D9-9A2B-89E1A307AF90}" type="presParOf" srcId="{D9B95988-98B2-4554-AED2-40BFE0C8F892}" destId="{6B934412-5DA6-48E5-9758-0BEDF1299B9F}" srcOrd="0" destOrd="0" presId="urn:microsoft.com/office/officeart/2005/8/layout/cycle2"/>
    <dgm:cxn modelId="{00F717B3-9F64-47D0-9C8D-DE8EB427486A}" type="presParOf" srcId="{D9B95988-98B2-4554-AED2-40BFE0C8F892}" destId="{42E31EC6-3287-4E4A-BF9B-36FBA644370F}" srcOrd="1" destOrd="0" presId="urn:microsoft.com/office/officeart/2005/8/layout/cycle2"/>
    <dgm:cxn modelId="{B60200B4-E852-4D8F-A6E7-DFD347C9ADA5}" type="presParOf" srcId="{42E31EC6-3287-4E4A-BF9B-36FBA644370F}" destId="{EA5A3440-F5C2-4DF8-8024-BF028D08B06F}" srcOrd="0" destOrd="0" presId="urn:microsoft.com/office/officeart/2005/8/layout/cycle2"/>
    <dgm:cxn modelId="{AEC81D2D-3FF2-4C80-A48F-66BA072F62B0}" type="presParOf" srcId="{D9B95988-98B2-4554-AED2-40BFE0C8F892}" destId="{B5EB2C63-525C-479D-8501-6B78E34A5370}" srcOrd="2" destOrd="0" presId="urn:microsoft.com/office/officeart/2005/8/layout/cycle2"/>
    <dgm:cxn modelId="{8055887C-B2B5-421C-A079-89C80A08376F}" type="presParOf" srcId="{D9B95988-98B2-4554-AED2-40BFE0C8F892}" destId="{F4E50F5E-BBD6-436B-90C1-2AAA1685F75D}" srcOrd="3" destOrd="0" presId="urn:microsoft.com/office/officeart/2005/8/layout/cycle2"/>
    <dgm:cxn modelId="{A3D9D55D-3FF9-4DAE-BE9C-988EBFA233D2}" type="presParOf" srcId="{F4E50F5E-BBD6-436B-90C1-2AAA1685F75D}" destId="{F5FC4239-C54A-4E4F-A900-2BF119D6DF61}" srcOrd="0" destOrd="0" presId="urn:microsoft.com/office/officeart/2005/8/layout/cycle2"/>
    <dgm:cxn modelId="{5B7C6E19-6D01-41A7-A58C-884A7E28D1A2}" type="presParOf" srcId="{D9B95988-98B2-4554-AED2-40BFE0C8F892}" destId="{97186D24-654E-48DD-9557-D4598D6991DB}" srcOrd="4" destOrd="0" presId="urn:microsoft.com/office/officeart/2005/8/layout/cycle2"/>
    <dgm:cxn modelId="{BD205E43-6BD1-4A2C-ABB0-948BF9860A32}" type="presParOf" srcId="{D9B95988-98B2-4554-AED2-40BFE0C8F892}" destId="{04FC5231-1F89-48D0-9803-74F7B21C4431}" srcOrd="5" destOrd="0" presId="urn:microsoft.com/office/officeart/2005/8/layout/cycle2"/>
    <dgm:cxn modelId="{D8AAD39D-B968-4B5C-BC19-8B9EC4AA6284}" type="presParOf" srcId="{04FC5231-1F89-48D0-9803-74F7B21C4431}" destId="{51909D15-C1B7-4611-9503-8C37FEF53E3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B934412-5DA6-48E5-9758-0BEDF1299B9F}">
      <dsp:nvSpPr>
        <dsp:cNvPr id="0" name=""/>
        <dsp:cNvSpPr/>
      </dsp:nvSpPr>
      <dsp:spPr>
        <a:xfrm>
          <a:off x="1606925" y="2132121"/>
          <a:ext cx="4095609" cy="19789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Times New Roman" pitchFamily="18" charset="0"/>
              <a:cs typeface="Times New Roman" pitchFamily="18" charset="0"/>
            </a:rPr>
            <a:t>узнаем</a:t>
          </a:r>
          <a:endParaRPr lang="ru-RU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06925" y="2132121"/>
        <a:ext cx="4095609" cy="1978906"/>
      </dsp:txXfrm>
    </dsp:sp>
    <dsp:sp modelId="{42E31EC6-3287-4E4A-BF9B-36FBA644370F}">
      <dsp:nvSpPr>
        <dsp:cNvPr id="0" name=""/>
        <dsp:cNvSpPr/>
      </dsp:nvSpPr>
      <dsp:spPr>
        <a:xfrm rot="3033216">
          <a:off x="-475037" y="-545975"/>
          <a:ext cx="950074" cy="10919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 rot="3033216">
        <a:off x="-475037" y="-545975"/>
        <a:ext cx="950074" cy="1091951"/>
      </dsp:txXfrm>
    </dsp:sp>
    <dsp:sp modelId="{B5EB2C63-525C-479D-8501-6B78E34A5370}">
      <dsp:nvSpPr>
        <dsp:cNvPr id="0" name=""/>
        <dsp:cNvSpPr/>
      </dsp:nvSpPr>
      <dsp:spPr>
        <a:xfrm>
          <a:off x="4675958" y="5297334"/>
          <a:ext cx="3313610" cy="21583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повторим</a:t>
          </a:r>
          <a:endParaRPr lang="ru-RU" sz="3900" kern="1200" dirty="0"/>
        </a:p>
      </dsp:txBody>
      <dsp:txXfrm>
        <a:off x="4675958" y="5297334"/>
        <a:ext cx="3313610" cy="2158309"/>
      </dsp:txXfrm>
    </dsp:sp>
    <dsp:sp modelId="{F4E50F5E-BBD6-436B-90C1-2AAA1685F75D}">
      <dsp:nvSpPr>
        <dsp:cNvPr id="0" name=""/>
        <dsp:cNvSpPr/>
      </dsp:nvSpPr>
      <dsp:spPr>
        <a:xfrm rot="10871333" flipH="1" flipV="1">
          <a:off x="3715209" y="6220276"/>
          <a:ext cx="445048" cy="2130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0871333" flipH="1" flipV="1">
        <a:off x="3715209" y="6220276"/>
        <a:ext cx="445048" cy="213017"/>
      </dsp:txXfrm>
    </dsp:sp>
    <dsp:sp modelId="{97186D24-654E-48DD-9557-D4598D6991DB}">
      <dsp:nvSpPr>
        <dsp:cNvPr id="0" name=""/>
        <dsp:cNvSpPr/>
      </dsp:nvSpPr>
      <dsp:spPr>
        <a:xfrm>
          <a:off x="0" y="5094130"/>
          <a:ext cx="3153554" cy="23673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обобщим</a:t>
          </a:r>
          <a:endParaRPr lang="ru-RU" sz="3900" kern="1200" dirty="0"/>
        </a:p>
      </dsp:txBody>
      <dsp:txXfrm>
        <a:off x="0" y="5094130"/>
        <a:ext cx="3153554" cy="2367317"/>
      </dsp:txXfrm>
    </dsp:sp>
    <dsp:sp modelId="{04FC5231-1F89-48D0-9803-74F7B21C4431}">
      <dsp:nvSpPr>
        <dsp:cNvPr id="0" name=""/>
        <dsp:cNvSpPr/>
      </dsp:nvSpPr>
      <dsp:spPr>
        <a:xfrm rot="4508270" flipH="1">
          <a:off x="2605463" y="4543495"/>
          <a:ext cx="75670" cy="2286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4508270" flipH="1">
        <a:off x="2605463" y="4543495"/>
        <a:ext cx="75670" cy="2286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BAA47-4881-4AFA-A388-3D60A9EFD9FB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7975A3-6DFB-42A2-8D27-175DD8E617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7975A3-6DFB-42A2-8D27-175DD8E6174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Электроприборы</a:t>
            </a:r>
            <a:r>
              <a:rPr lang="ru-RU" baseline="0" dirty="0" smtClean="0"/>
              <a:t> энергосбережение </a:t>
            </a:r>
            <a:r>
              <a:rPr lang="ru-RU" baseline="0" dirty="0" err="1" smtClean="0"/>
              <a:t>электролампочка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7975A3-6DFB-42A2-8D27-175DD8E6174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7975A3-6DFB-42A2-8D27-175DD8E6174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Синквейн</a:t>
            </a:r>
            <a:r>
              <a:rPr lang="ru-RU" dirty="0" smtClean="0"/>
              <a:t> 1. 3 слова </a:t>
            </a:r>
            <a:r>
              <a:rPr lang="ru-RU" dirty="0" err="1" smtClean="0"/>
              <a:t>связаных</a:t>
            </a:r>
            <a:r>
              <a:rPr lang="ru-RU" dirty="0" smtClean="0"/>
              <a:t> со словом «свет» 2. 3 слова прилагательных, вопрос КАКОЙ3. 3 глагола4. Фраза со смыслом о данном понятии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7975A3-6DFB-42A2-8D27-175DD8E6174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Несколько способов утепления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7975A3-6DFB-42A2-8D27-175DD8E6174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7975A3-6DFB-42A2-8D27-175DD8E6174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7E2DD85-E40E-4C79-AA22-7E48C4D18144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7B088AC-088C-414C-8861-F11391A5B0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E2DD85-E40E-4C79-AA22-7E48C4D18144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88AC-088C-414C-8861-F11391A5B0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7E2DD85-E40E-4C79-AA22-7E48C4D18144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7B088AC-088C-414C-8861-F11391A5B0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E2DD85-E40E-4C79-AA22-7E48C4D18144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88AC-088C-414C-8861-F11391A5B0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7E2DD85-E40E-4C79-AA22-7E48C4D18144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7B088AC-088C-414C-8861-F11391A5B0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E2DD85-E40E-4C79-AA22-7E48C4D18144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88AC-088C-414C-8861-F11391A5B0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E2DD85-E40E-4C79-AA22-7E48C4D18144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88AC-088C-414C-8861-F11391A5B0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E2DD85-E40E-4C79-AA22-7E48C4D18144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88AC-088C-414C-8861-F11391A5B0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7E2DD85-E40E-4C79-AA22-7E48C4D18144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88AC-088C-414C-8861-F11391A5B0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E2DD85-E40E-4C79-AA22-7E48C4D18144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88AC-088C-414C-8861-F11391A5B0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E2DD85-E40E-4C79-AA22-7E48C4D18144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B088AC-088C-414C-8861-F11391A5B0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7E2DD85-E40E-4C79-AA22-7E48C4D18144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7B088AC-088C-414C-8861-F11391A5B0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39552" y="1772816"/>
            <a:ext cx="5112568" cy="4221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l="47028"/>
          <a:stretch/>
        </p:blipFill>
        <p:spPr bwMode="auto">
          <a:xfrm>
            <a:off x="2051720" y="836713"/>
            <a:ext cx="3024336" cy="25922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763688" y="908720"/>
            <a:ext cx="3384376" cy="288032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72400" cy="212365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6600" dirty="0" smtClean="0">
                <a:solidFill>
                  <a:srgbClr val="C00000"/>
                </a:solidFill>
              </a:rPr>
              <a:t>!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640960" cy="6597352"/>
          </a:xfrm>
        </p:spPr>
        <p:txBody>
          <a:bodyPr/>
          <a:lstStyle/>
          <a:p>
            <a:r>
              <a:rPr lang="ru-RU" dirty="0" smtClean="0"/>
              <a:t>яркое пятно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яркое пятно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электростанция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электричество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энергосбережение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3"/>
          <p:cNvGraphicFramePr>
            <a:graphicFrameLocks/>
          </p:cNvGraphicFramePr>
          <p:nvPr/>
        </p:nvGraphicFramePr>
        <p:xfrm>
          <a:off x="0" y="-603448"/>
          <a:ext cx="8100392" cy="7461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Стрелка вниз 4"/>
          <p:cNvSpPr/>
          <p:nvPr/>
        </p:nvSpPr>
        <p:spPr>
          <a:xfrm>
            <a:off x="5004048" y="3717032"/>
            <a:ext cx="648072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3275856" y="544522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>
            <a:off x="2411760" y="3573016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1691679" y="420634"/>
            <a:ext cx="475252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dirty="0" smtClean="0"/>
              <a:t>Сегодня мы</a:t>
            </a:r>
            <a:endParaRPr lang="ru-RU" sz="4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5602" y="657898"/>
            <a:ext cx="46013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Что такое…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556792"/>
            <a:ext cx="7200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Электроприборы </a:t>
            </a:r>
          </a:p>
          <a:p>
            <a:pPr algn="ctr"/>
            <a:endParaRPr lang="ru-RU" sz="4400" b="1" dirty="0" smtClean="0">
              <a:solidFill>
                <a:srgbClr val="00B05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Энергосбережение</a:t>
            </a:r>
          </a:p>
          <a:p>
            <a:pPr algn="ctr"/>
            <a:endParaRPr lang="ru-RU" sz="4400" b="1" dirty="0" smtClean="0">
              <a:solidFill>
                <a:srgbClr val="00B05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 </a:t>
            </a:r>
            <a:r>
              <a:rPr lang="ru-RU" sz="4400" b="1" dirty="0" err="1" smtClean="0">
                <a:solidFill>
                  <a:srgbClr val="00B050"/>
                </a:solidFill>
              </a:rPr>
              <a:t>электролампочка</a:t>
            </a:r>
            <a:endParaRPr lang="ru-RU" sz="4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00392" cy="11079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Энергосбережение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l="47028"/>
          <a:stretch/>
        </p:blipFill>
        <p:spPr bwMode="auto">
          <a:xfrm>
            <a:off x="5076056" y="1844824"/>
            <a:ext cx="2808312" cy="21602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 строка:  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3 слова существительных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связаных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со  словом 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«свет»</a:t>
            </a:r>
          </a:p>
          <a:p>
            <a:pPr marL="742950" indent="-74295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 строка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слова прилагательных, вопрос КАКОЙ</a:t>
            </a:r>
          </a:p>
          <a:p>
            <a:pPr marL="742950" indent="-74295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 строка 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3 глагола</a:t>
            </a:r>
          </a:p>
          <a:p>
            <a:pPr marL="342900" indent="-34290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4строка   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раза со смыслом о </a:t>
            </a:r>
          </a:p>
          <a:p>
            <a:pPr marL="342900" indent="-342900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данном понятии</a:t>
            </a:r>
          </a:p>
          <a:p>
            <a:pPr marL="342900" indent="-342900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Ассоциация (1 слово)</a:t>
            </a:r>
          </a:p>
          <a:p>
            <a:pPr marL="342900" indent="-342900"/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71600" y="476672"/>
            <a:ext cx="2520280" cy="2708920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292080" y="1268760"/>
            <a:ext cx="2808312" cy="364502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3528" y="4721662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Несколько способов утепления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699792" y="836713"/>
            <a:ext cx="2520279" cy="244827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0"/>
            <a:ext cx="81724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97</TotalTime>
  <Words>103</Words>
  <Application>Microsoft Office PowerPoint</Application>
  <PresentationFormat>Экран (4:3)</PresentationFormat>
  <Paragraphs>31</Paragraphs>
  <Slides>12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Слайд 1</vt:lpstr>
      <vt:lpstr>яркое пятно         яркое пятно  электростанция  электричество  энергосбережение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Рома</dc:creator>
  <cp:lastModifiedBy>Рома</cp:lastModifiedBy>
  <cp:revision>12</cp:revision>
  <dcterms:created xsi:type="dcterms:W3CDTF">2017-09-07T07:11:09Z</dcterms:created>
  <dcterms:modified xsi:type="dcterms:W3CDTF">2017-09-09T05:45:18Z</dcterms:modified>
</cp:coreProperties>
</file>