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13" autoAdjust="0"/>
    <p:restoredTop sz="94671" autoAdjust="0"/>
  </p:normalViewPr>
  <p:slideViewPr>
    <p:cSldViewPr>
      <p:cViewPr varScale="1">
        <p:scale>
          <a:sx n="42" d="100"/>
          <a:sy n="42" d="100"/>
        </p:scale>
        <p:origin x="60" y="1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57ADDA-301A-4D5F-A80C-D403FDEF7C2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B7CB7C-6E67-4A95-90E7-466147F519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76672"/>
            <a:ext cx="7550224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МАДОУ «Детский сад общеразвивающего вида «Гусельки»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4527776" cy="482453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1340768"/>
            <a:ext cx="3816424" cy="5184576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2600" b="1" dirty="0" smtClean="0"/>
              <a:t>Участники проекта: Егор </a:t>
            </a:r>
            <a:r>
              <a:rPr lang="ru-RU" sz="2600" b="1" dirty="0" err="1" smtClean="0"/>
              <a:t>Гриценюк</a:t>
            </a:r>
            <a:r>
              <a:rPr lang="ru-RU" sz="2600" b="1" dirty="0" smtClean="0"/>
              <a:t>, воспитанники старшей группы №2, педагоги ДОУ: Щербакова М.П.</a:t>
            </a:r>
          </a:p>
          <a:p>
            <a:pPr marL="45720" indent="0">
              <a:buNone/>
            </a:pPr>
            <a:r>
              <a:rPr lang="ru-RU" sz="2600" b="1" dirty="0" smtClean="0"/>
              <a:t> медицинский работник, родители.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sz="3500" b="1" dirty="0" smtClean="0"/>
              <a:t>Профессия медицинская сестра</a:t>
            </a:r>
            <a:endParaRPr lang="ru-RU" sz="3500" b="1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/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r>
              <a:rPr lang="ru-RU" b="1" dirty="0" smtClean="0"/>
              <a:t>г. Югорск 2017 </a:t>
            </a:r>
            <a:endParaRPr lang="ru-RU" b="1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1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            3этап:Вместе с мамой сделали </a:t>
            </a:r>
            <a:r>
              <a:rPr lang="ru-RU" sz="2400" dirty="0" err="1" smtClean="0"/>
              <a:t>портфолио</a:t>
            </a:r>
            <a:r>
              <a:rPr lang="ru-RU" sz="2400" dirty="0" smtClean="0"/>
              <a:t> моих творческих работ.                                                                     «Витамины – наши друзья»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2960896" cy="24482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89040"/>
            <a:ext cx="3168352" cy="2838315"/>
          </a:xfrm>
        </p:spPr>
      </p:pic>
      <p:pic>
        <p:nvPicPr>
          <p:cNvPr id="3074" name="Picture 2" descr="C:\Users\Admin\Desktop\фото проекта медсестра\IMG_08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59228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98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80928"/>
            <a:ext cx="2088232" cy="18002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731838"/>
            <a:ext cx="3744416" cy="536145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731838"/>
            <a:ext cx="3960439" cy="5361458"/>
          </a:xfrm>
        </p:spPr>
      </p:pic>
    </p:spTree>
    <p:extLst>
      <p:ext uri="{BB962C8B-B14F-4D97-AF65-F5344CB8AC3E}">
        <p14:creationId xmlns:p14="http://schemas.microsoft.com/office/powerpoint/2010/main" val="12914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260648"/>
            <a:ext cx="7838256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В детском саду вместе с ребятами мы ели  фрукты и вспомнили какие витамины в них находятся.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12776"/>
            <a:ext cx="3878262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12776"/>
            <a:ext cx="3959225" cy="3600400"/>
          </a:xfrm>
        </p:spPr>
      </p:pic>
    </p:spTree>
    <p:extLst>
      <p:ext uri="{BB962C8B-B14F-4D97-AF65-F5344CB8AC3E}">
        <p14:creationId xmlns:p14="http://schemas.microsoft.com/office/powerpoint/2010/main" val="4335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52927" cy="1008112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/>
              <a:t>4 этап: Экскурсия в кабинет медсестры.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dirty="0" smtClean="0"/>
              <a:t>Узнал, что медицинская сестра не только ставит прививки, но и помогает нам быть здоровыми. </a:t>
            </a:r>
            <a:endParaRPr lang="ru-RU" sz="2400" b="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4238183" cy="439248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Дышите, не дышите…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700808"/>
            <a:ext cx="4175320" cy="439248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Вот какой большой я вырос вырос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 descr="F:\IMG_065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104457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IMG_065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8" y="2204864"/>
            <a:ext cx="3816425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8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19" cy="792087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/>
              <a:t>5 этап: Сюжетно ролевая игра «Больница»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Применил в игре полученные ранее знания.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96752"/>
            <a:ext cx="3168352" cy="25036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17032"/>
            <a:ext cx="4048102" cy="2909574"/>
          </a:xfrm>
        </p:spPr>
      </p:pic>
      <p:pic>
        <p:nvPicPr>
          <p:cNvPr id="7" name="Рисунок 6" descr="C:\Users\Admin\Downloads\Катя\askorbinovaya-kislota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052736"/>
            <a:ext cx="4032448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G:\ВИТАМИНЫ ЕГОР\ФОТО ЕГОР\DSC0318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16835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8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3140968"/>
            <a:ext cx="2160240" cy="30243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3888432" cy="33843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0648"/>
            <a:ext cx="3671391" cy="2770333"/>
          </a:xfrm>
        </p:spPr>
      </p:pic>
      <p:pic>
        <p:nvPicPr>
          <p:cNvPr id="4098" name="Picture 2" descr="G:\ВИТАМИНЫ ЕГОР\ФОТО ЕГОР\DSC0319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999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F:\stetoskop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683000" cy="21685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25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1" cy="108012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/>
              <a:t>6 этап: «Я УКОЛОВ НЕ БОЮСЬ, ЕСЛИ НАДО УКОЛЮСЬ»</a:t>
            </a:r>
            <a:endParaRPr lang="ru-RU" sz="2800" dirty="0"/>
          </a:p>
        </p:txBody>
      </p:sp>
      <p:pic>
        <p:nvPicPr>
          <p:cNvPr id="5" name="Объект 4" descr="F:\IMG_0672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320480" cy="5256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Admin\Downloads\Катя\5246.jpg"/>
          <p:cNvPicPr>
            <a:picLocks noGrp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744416" cy="2794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G:\Профессии\46810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434" y="4365104"/>
            <a:ext cx="422104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23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692696"/>
            <a:ext cx="7478216" cy="532859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E:\ВИТАМИНЫ ЕГОР\DSC029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848872" cy="558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620688"/>
            <a:ext cx="7694240" cy="554461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E:\ВИТАМИНЫ ЕГОР\DSC02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1"/>
            <a:ext cx="8208912" cy="5976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04664"/>
            <a:ext cx="7622232" cy="58326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E:\ВИТАМИНЫ ЕГОР\DSC029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704856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76672"/>
            <a:ext cx="7550224" cy="5544616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>            Проблема:  </a:t>
            </a:r>
            <a:br>
              <a:rPr lang="ru-RU" dirty="0" smtClean="0"/>
            </a:br>
            <a:r>
              <a:rPr lang="ru-RU" sz="2400" dirty="0" smtClean="0"/>
              <a:t> Придя в детский сад, я как и многие ребята плохо кушал, часто болел и боялся плановой вакцинации, например, против гриппа. И почти всегда эта процедура вызывала у меня море слез и обид на медсестру. Я всеми правдами и неправдами </a:t>
            </a:r>
            <a:r>
              <a:rPr lang="ru-RU" sz="2400" smtClean="0"/>
              <a:t>старался избежать  </a:t>
            </a:r>
            <a:r>
              <a:rPr lang="ru-RU" sz="2400" dirty="0" smtClean="0"/>
              <a:t>прививок.</a:t>
            </a:r>
            <a:br>
              <a:rPr lang="ru-RU" sz="2400" dirty="0" smtClean="0"/>
            </a:br>
            <a:r>
              <a:rPr lang="ru-RU" sz="2400" dirty="0" smtClean="0"/>
              <a:t> У меня возник вопрос!</a:t>
            </a:r>
            <a:br>
              <a:rPr lang="ru-RU" sz="2400" dirty="0" smtClean="0"/>
            </a:br>
            <a:r>
              <a:rPr lang="ru-RU" sz="2400" dirty="0" smtClean="0"/>
              <a:t>Почему дети боятся прививок?  </a:t>
            </a:r>
            <a:br>
              <a:rPr lang="ru-RU" sz="2400" dirty="0" smtClean="0"/>
            </a:br>
            <a:r>
              <a:rPr lang="ru-RU" sz="2400" dirty="0" smtClean="0"/>
              <a:t>Как сделать так, чтобы мы без страха заходили в кабинет к медсестре.       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560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332656"/>
            <a:ext cx="7622232" cy="6048672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</a:t>
            </a:r>
            <a:endParaRPr lang="ru-RU" dirty="0"/>
          </a:p>
        </p:txBody>
      </p:sp>
      <p:pic>
        <p:nvPicPr>
          <p:cNvPr id="3" name="Рисунок 2" descr="C:\Users\Admin\Downloads\Катя\медсестра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176463" cy="4536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48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908720"/>
            <a:ext cx="7478216" cy="51845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Гипотеза:</a:t>
            </a:r>
            <a:br>
              <a:rPr lang="ru-RU" dirty="0" smtClean="0"/>
            </a:br>
            <a:r>
              <a:rPr lang="ru-RU" sz="3200" dirty="0" smtClean="0"/>
              <a:t>Возможно если мы сами ближе познакомимся с профессией медсестра, узнаем о пользе прививок и витамин, сходим на экскурсию в медицинский кабинет, то перестанем так бояться прививок и медсестру, которая их ставит.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038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340768"/>
            <a:ext cx="7406208" cy="4174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Цель:</a:t>
            </a:r>
            <a:br>
              <a:rPr lang="ru-RU" sz="3200" dirty="0" smtClean="0"/>
            </a:br>
            <a:r>
              <a:rPr lang="ru-RU" sz="3200" dirty="0" smtClean="0"/>
              <a:t>Формирование целостного представления детей о профессии медицинской сестры с помощью разных видов детской деятельности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732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04664"/>
            <a:ext cx="7622232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Задачи: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Обогащать представление детей о профессии медицинская сестра.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Познакомить детей с важностью и пользой прививок.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Развивать коммуникативные навыки детей посредством сюжетно ролевых игр.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Воспитывать любознательность и активность в поиске новых знаний.</a:t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33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5" cy="122413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/>
              <a:t>           1 этап: Организационно  - подготовительный</a:t>
            </a:r>
            <a:br>
              <a:rPr lang="ru-RU" sz="2400" dirty="0" smtClean="0"/>
            </a:br>
            <a:r>
              <a:rPr lang="ru-RU" sz="2400" dirty="0" smtClean="0"/>
              <a:t>(Чтение книг о профессии, рассматривание детских   энциклопедий)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772816"/>
            <a:ext cx="4094162" cy="424847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1772816"/>
            <a:ext cx="3887415" cy="4320480"/>
          </a:xfrm>
        </p:spPr>
      </p:pic>
    </p:spTree>
    <p:extLst>
      <p:ext uri="{BB962C8B-B14F-4D97-AF65-F5344CB8AC3E}">
        <p14:creationId xmlns:p14="http://schemas.microsoft.com/office/powerpoint/2010/main" val="30343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76672"/>
            <a:ext cx="7694240" cy="568863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G:\ВИТАМИНЫ ЕГОР\DSC029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70485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1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76672"/>
            <a:ext cx="7622232" cy="56166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F:\ВИТАМИНЫ ЕГОР\DSC032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5" cy="86409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/>
              <a:t>2 этап: Вместе </a:t>
            </a:r>
            <a:r>
              <a:rPr lang="ru-RU" sz="2400" dirty="0"/>
              <a:t>с родителями  </a:t>
            </a:r>
            <a:r>
              <a:rPr lang="ru-RU" sz="2400" dirty="0" smtClean="0"/>
              <a:t>я </a:t>
            </a:r>
            <a:r>
              <a:rPr lang="ru-RU" sz="2400" dirty="0" smtClean="0">
                <a:effectLst/>
              </a:rPr>
              <a:t>собирал</a:t>
            </a:r>
            <a:r>
              <a:rPr lang="ru-RU" sz="2400" dirty="0" smtClean="0"/>
              <a:t> различную информацию о профессии медсестра. Знакомился с загадками и с пословицами. Разучил стихотворение В.Маяковского «Кем быть?»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Picture 4" descr="IMG_694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309938" cy="4536504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 descr="C:\Users\Admin\Downloads\Катя\02.JPG"/>
          <p:cNvPicPr>
            <a:picLocks noGrp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1916832"/>
            <a:ext cx="4103439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105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156</Words>
  <Application>Microsoft Office PowerPoint</Application>
  <PresentationFormat>Экран (4:3)</PresentationFormat>
  <Paragraphs>29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Georgia</vt:lpstr>
      <vt:lpstr>Trebuchet MS</vt:lpstr>
      <vt:lpstr>Воздушный поток</vt:lpstr>
      <vt:lpstr>МАДОУ «Детский сад общеразвивающего вида «Гусельки»</vt:lpstr>
      <vt:lpstr>                     Проблема:    Придя в детский сад, я как и многие ребята плохо кушал, часто болел и боялся плановой вакцинации, например, против гриппа. И почти всегда эта процедура вызывала у меня море слез и обид на медсестру. Я всеми правдами и неправдами старался избежать  прививок.  У меня возник вопрос! Почему дети боятся прививок?   Как сделать так, чтобы мы без страха заходили в кабинет к медсестре.                   </vt:lpstr>
      <vt:lpstr>Гипотеза: Возможно если мы сами ближе познакомимся с профессией медсестра, узнаем о пользе прививок и витамин, сходим на экскурсию в медицинский кабинет, то перестанем так бояться прививок и медсестру, которая их ставит.</vt:lpstr>
      <vt:lpstr>Цель: Формирование целостного представления детей о профессии медицинской сестры с помощью разных видов детской деятельности</vt:lpstr>
      <vt:lpstr>Задачи:  Обогащать представление детей о профессии медицинская сестра.  Познакомить детей с важностью и пользой прививок.   Развивать коммуникативные навыки детей посредством сюжетно ролевых игр.  Воспитывать любознательность и активность в поиске новых знаний.  </vt:lpstr>
      <vt:lpstr>           1 этап: Организационно  - подготовительный (Чтение книг о профессии, рассматривание детских   энциклопедий)</vt:lpstr>
      <vt:lpstr>Презентация PowerPoint</vt:lpstr>
      <vt:lpstr>Презентация PowerPoint</vt:lpstr>
      <vt:lpstr>2 этап: Вместе с родителями  я собирал различную информацию о профессии медсестра. Знакомился с загадками и с пословицами. Разучил стихотворение В.Маяковского «Кем быть?»  </vt:lpstr>
      <vt:lpstr>            3этап:Вместе с мамой сделали портфолио моих творческих работ.                                                                     «Витамины – наши друзья» </vt:lpstr>
      <vt:lpstr>Презентация PowerPoint</vt:lpstr>
      <vt:lpstr>В детском саду вместе с ребятами мы ели  фрукты и вспомнили какие витамины в них находятся. </vt:lpstr>
      <vt:lpstr>4 этап: Экскурсия в кабинет медсестры.  Узнал, что медицинская сестра не только ставит прививки, но и помогает нам быть здоровыми. </vt:lpstr>
      <vt:lpstr>5 этап: Сюжетно ролевая игра «Больница» Применил в игре полученные ранее знания.</vt:lpstr>
      <vt:lpstr>Презентация PowerPoint</vt:lpstr>
      <vt:lpstr>6 этап: «Я УКОЛОВ НЕ БОЮСЬ, ЕСЛИ НАДО УКОЛЮСЬ»</vt:lpstr>
      <vt:lpstr>Презентация PowerPoint</vt:lpstr>
      <vt:lpstr>Презентация PowerPoint</vt:lpstr>
      <vt:lpstr>Презентация PowerPoint</vt:lpstr>
      <vt:lpstr> Спасибо за внимание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«Детский сад общеразвивающего вида «Гусельки»</dc:title>
  <dc:creator>Admin</dc:creator>
  <cp:lastModifiedBy>RePack by Diakov</cp:lastModifiedBy>
  <cp:revision>55</cp:revision>
  <dcterms:created xsi:type="dcterms:W3CDTF">2017-03-25T11:25:15Z</dcterms:created>
  <dcterms:modified xsi:type="dcterms:W3CDTF">2017-09-09T08:30:40Z</dcterms:modified>
</cp:coreProperties>
</file>