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7" r:id="rId2"/>
    <p:sldId id="256" r:id="rId3"/>
    <p:sldId id="268" r:id="rId4"/>
    <p:sldId id="283" r:id="rId5"/>
    <p:sldId id="269" r:id="rId6"/>
    <p:sldId id="272" r:id="rId7"/>
    <p:sldId id="273" r:id="rId8"/>
    <p:sldId id="286" r:id="rId9"/>
    <p:sldId id="274" r:id="rId10"/>
    <p:sldId id="275" r:id="rId11"/>
    <p:sldId id="276" r:id="rId12"/>
    <p:sldId id="284" r:id="rId13"/>
    <p:sldId id="277" r:id="rId14"/>
    <p:sldId id="278" r:id="rId15"/>
    <p:sldId id="258" r:id="rId16"/>
    <p:sldId id="259" r:id="rId17"/>
    <p:sldId id="261" r:id="rId18"/>
    <p:sldId id="262" r:id="rId19"/>
    <p:sldId id="264" r:id="rId20"/>
    <p:sldId id="265" r:id="rId21"/>
    <p:sldId id="285" r:id="rId22"/>
    <p:sldId id="287" r:id="rId23"/>
    <p:sldId id="288" r:id="rId24"/>
    <p:sldId id="289" r:id="rId25"/>
    <p:sldId id="290" r:id="rId26"/>
    <p:sldId id="292" r:id="rId27"/>
    <p:sldId id="291" r:id="rId28"/>
    <p:sldId id="293" r:id="rId29"/>
    <p:sldId id="294" r:id="rId30"/>
    <p:sldId id="282" r:id="rId31"/>
    <p:sldId id="295" r:id="rId3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 autoAdjust="0"/>
    <p:restoredTop sz="94586" autoAdjust="0"/>
  </p:normalViewPr>
  <p:slideViewPr>
    <p:cSldViewPr>
      <p:cViewPr>
        <p:scale>
          <a:sx n="77" d="100"/>
          <a:sy n="77" d="100"/>
        </p:scale>
        <p:origin x="-1176" y="-4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26.08.2017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26.08.2017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26.08.2017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26.08.2017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im0-tub-ru.yandex.net/i?id=9da5c67a391a7517117e8c721fe92815-l&amp;n=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2198"/>
            <a:ext cx="9232012" cy="66731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ru-RU" dirty="0"/>
              <a:t>Борис Кустодиев Земская школа в Московской Руси 1907 г.</a:t>
            </a:r>
          </a:p>
        </p:txBody>
      </p:sp>
      <p:pic>
        <p:nvPicPr>
          <p:cNvPr id="4" name="Содержимое 3" descr="16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1268760"/>
            <a:ext cx="7781081" cy="528990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29256" y="274638"/>
            <a:ext cx="3257544" cy="5869006"/>
          </a:xfrm>
        </p:spPr>
        <p:txBody>
          <a:bodyPr>
            <a:normAutofit/>
          </a:bodyPr>
          <a:lstStyle/>
          <a:p>
            <a:r>
              <a:rPr lang="ru-RU" sz="4800" dirty="0" smtClean="0"/>
              <a:t>Картина Н.П. Богданова-Бельского «Устный счет».</a:t>
            </a:r>
            <a:br>
              <a:rPr lang="ru-RU" sz="4800" dirty="0" smtClean="0"/>
            </a:br>
            <a:r>
              <a:rPr lang="ru-RU" sz="1800" dirty="0" smtClean="0"/>
              <a:t> </a:t>
            </a:r>
            <a:br>
              <a:rPr lang="ru-RU" sz="1800" dirty="0" smtClean="0"/>
            </a:br>
            <a:endParaRPr lang="ru-RU" sz="1800" dirty="0"/>
          </a:p>
        </p:txBody>
      </p:sp>
      <p:pic>
        <p:nvPicPr>
          <p:cNvPr id="4" name="Содержимое 3" descr="16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28596" y="214290"/>
            <a:ext cx="4723208" cy="620411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Александр Морозов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Сельская </a:t>
            </a:r>
            <a:r>
              <a:rPr lang="ru-RU" dirty="0"/>
              <a:t>бесплатная школа 1865 г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377" y="1628800"/>
            <a:ext cx="7705246" cy="4699204"/>
          </a:xfrm>
        </p:spPr>
      </p:pic>
    </p:spTree>
    <p:extLst>
      <p:ext uri="{BB962C8B-B14F-4D97-AF65-F5344CB8AC3E}">
        <p14:creationId xmlns:p14="http://schemas.microsoft.com/office/powerpoint/2010/main" val="1629338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84168" y="274638"/>
            <a:ext cx="2602632" cy="6034682"/>
          </a:xfrm>
        </p:spPr>
        <p:txBody>
          <a:bodyPr/>
          <a:lstStyle/>
          <a:p>
            <a:r>
              <a:rPr lang="ru-RU" dirty="0"/>
              <a:t>Николай Богданов-Бельский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3200" dirty="0" smtClean="0">
                <a:solidFill>
                  <a:srgbClr val="FF0000"/>
                </a:solidFill>
              </a:rPr>
              <a:t>«Сочинение»</a:t>
            </a:r>
            <a:endParaRPr lang="ru-RU" sz="3200" dirty="0">
              <a:solidFill>
                <a:srgbClr val="FF0000"/>
              </a:solidFill>
            </a:endParaRPr>
          </a:p>
        </p:txBody>
      </p:sp>
      <p:pic>
        <p:nvPicPr>
          <p:cNvPr id="4" name="Содержимое 3" descr="82d435701ac6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755576" y="392034"/>
            <a:ext cx="5072098" cy="647782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57884" y="274638"/>
            <a:ext cx="2828916" cy="5583254"/>
          </a:xfrm>
        </p:spPr>
        <p:txBody>
          <a:bodyPr>
            <a:normAutofit/>
          </a:bodyPr>
          <a:lstStyle/>
          <a:p>
            <a:r>
              <a:rPr lang="ru-RU" dirty="0" smtClean="0"/>
              <a:t>Буквы разные писать тонким перышком в тетрадь…</a:t>
            </a:r>
            <a:endParaRPr lang="ru-RU" dirty="0"/>
          </a:p>
        </p:txBody>
      </p:sp>
      <p:pic>
        <p:nvPicPr>
          <p:cNvPr id="4" name="Содержимое 3" descr="1344376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14282" y="214290"/>
            <a:ext cx="5171220" cy="530147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42918"/>
            <a:ext cx="8229600" cy="5483245"/>
          </a:xfrm>
        </p:spPr>
        <p:txBody>
          <a:bodyPr>
            <a:normAutofit lnSpcReduction="10000"/>
          </a:bodyPr>
          <a:lstStyle/>
          <a:p>
            <a:r>
              <a:rPr lang="ru-RU" sz="3600" b="1" dirty="0" smtClean="0">
                <a:solidFill>
                  <a:schemeClr val="accent3">
                    <a:lumMod val="50000"/>
                  </a:schemeClr>
                </a:solidFill>
              </a:rPr>
              <a:t>Вся история человечества доказывает – в мире постоянно происходят изменения. Без них человек не смог бы выжить. «Подверженность изменениям – удел всего живого», –  утверждал  французский  поэт Николо </a:t>
            </a:r>
            <a:r>
              <a:rPr lang="ru-RU" sz="3600" b="1" dirty="0" err="1" smtClean="0">
                <a:solidFill>
                  <a:schemeClr val="accent3">
                    <a:lumMod val="50000"/>
                  </a:schemeClr>
                </a:solidFill>
              </a:rPr>
              <a:t>Буало</a:t>
            </a:r>
            <a:r>
              <a:rPr lang="ru-RU" sz="3600" b="1" dirty="0" smtClean="0">
                <a:solidFill>
                  <a:schemeClr val="accent3">
                    <a:lumMod val="50000"/>
                  </a:schemeClr>
                </a:solidFill>
              </a:rPr>
              <a:t>,  а мы добавим:  особенно – это удел человека – существа, характеризующегося стремлением изменить окружающий мир</a:t>
            </a: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.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Реформа</a:t>
            </a:r>
            <a:r>
              <a:rPr lang="ru-RU" dirty="0" smtClean="0"/>
              <a:t> (франц. </a:t>
            </a:r>
            <a:r>
              <a:rPr lang="ru-RU" dirty="0" err="1" smtClean="0"/>
              <a:t>réforme</a:t>
            </a:r>
            <a:r>
              <a:rPr lang="ru-RU" dirty="0" smtClean="0"/>
              <a:t>, от лат. </a:t>
            </a:r>
            <a:r>
              <a:rPr lang="ru-RU" dirty="0" err="1" smtClean="0"/>
              <a:t>reformo</a:t>
            </a:r>
            <a:r>
              <a:rPr lang="ru-RU" dirty="0" smtClean="0"/>
              <a:t> — преобразовываю), преобразование, изменение, переустройство какой-либо стороны общественной жизни (порядков, институтов, учреждений), не уничтожающее основ существующей социальной структуры.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785794"/>
            <a:ext cx="8258204" cy="5340369"/>
          </a:xfrm>
        </p:spPr>
        <p:txBody>
          <a:bodyPr>
            <a:normAutofit lnSpcReduction="10000"/>
          </a:bodyPr>
          <a:lstStyle/>
          <a:p>
            <a:r>
              <a:rPr lang="ru-RU" sz="3600" b="1" dirty="0" smtClean="0"/>
              <a:t>Наше общество сегодня проходит сложный этап реформирования. Большинство российских граждан хорошо понимают важность этого и принимают реформы . Образование как важнейший элемент системы под названием  «общество» также живет в режиме серьезных перемен, обязательность которых диктует время.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14876" y="274638"/>
            <a:ext cx="3971924" cy="1467750"/>
          </a:xfrm>
        </p:spPr>
        <p:txBody>
          <a:bodyPr/>
          <a:lstStyle/>
          <a:p>
            <a:r>
              <a:rPr lang="ru-RU" dirty="0" smtClean="0"/>
              <a:t>Прошлое и настоящее</a:t>
            </a:r>
            <a:endParaRPr lang="ru-RU" dirty="0"/>
          </a:p>
        </p:txBody>
      </p:sp>
      <p:pic>
        <p:nvPicPr>
          <p:cNvPr id="4" name="Содержимое 3" descr="75641305b28c87fa2adb9ca0b42fff5a_original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14282" y="285728"/>
            <a:ext cx="3619500" cy="3810000"/>
          </a:xfrm>
        </p:spPr>
      </p:pic>
      <p:pic>
        <p:nvPicPr>
          <p:cNvPr id="5" name="Рисунок 4" descr="Kids_Using_Computer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511536" y="1742388"/>
            <a:ext cx="5175264" cy="47625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78580_or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71472" y="428604"/>
            <a:ext cx="7715304" cy="578647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1472" y="642919"/>
            <a:ext cx="7886728" cy="1928825"/>
          </a:xfrm>
        </p:spPr>
        <p:txBody>
          <a:bodyPr/>
          <a:lstStyle/>
          <a:p>
            <a:r>
              <a:rPr lang="ru-RU" b="1" dirty="0" smtClean="0">
                <a:solidFill>
                  <a:srgbClr val="00B0F0"/>
                </a:solidFill>
              </a:rPr>
              <a:t>1 сентября 2017 года </a:t>
            </a:r>
            <a:endParaRPr lang="ru-RU" b="1" dirty="0">
              <a:solidFill>
                <a:srgbClr val="00B0F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1520" y="2420888"/>
            <a:ext cx="8496944" cy="3217912"/>
          </a:xfrm>
        </p:spPr>
        <p:txBody>
          <a:bodyPr>
            <a:noAutofit/>
          </a:bodyPr>
          <a:lstStyle/>
          <a:p>
            <a:r>
              <a:rPr lang="ru-RU" sz="6000" b="1" dirty="0" smtClean="0">
                <a:solidFill>
                  <a:srgbClr val="FF0000"/>
                </a:solidFill>
              </a:rPr>
              <a:t>Тема урока</a:t>
            </a:r>
          </a:p>
          <a:p>
            <a:r>
              <a:rPr lang="ru-RU" sz="6000" b="1" dirty="0" smtClean="0">
                <a:solidFill>
                  <a:srgbClr val="FF0000"/>
                </a:solidFill>
              </a:rPr>
              <a:t> «Россия , устремленная в будущее»</a:t>
            </a:r>
            <a:endParaRPr lang="ru-RU" sz="6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86314" y="274638"/>
            <a:ext cx="3900486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Прошлое и настоящее</a:t>
            </a:r>
            <a:endParaRPr lang="ru-RU" dirty="0"/>
          </a:p>
        </p:txBody>
      </p:sp>
      <p:pic>
        <p:nvPicPr>
          <p:cNvPr id="4" name="Содержимое 3" descr="82d435701ac6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00034" y="285728"/>
            <a:ext cx="3443975" cy="4525963"/>
          </a:xfrm>
        </p:spPr>
      </p:pic>
      <p:pic>
        <p:nvPicPr>
          <p:cNvPr id="5" name="Рисунок 4" descr="2009-06-0134__ro__za__copil-la-calculator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143372" y="2285992"/>
            <a:ext cx="4714908" cy="427962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74638"/>
            <a:ext cx="8229600" cy="5851525"/>
          </a:xfrm>
        </p:spPr>
        <p:txBody>
          <a:bodyPr>
            <a:noAutofit/>
          </a:bodyPr>
          <a:lstStyle/>
          <a:p>
            <a:r>
              <a:rPr lang="ru-RU" sz="4800" dirty="0"/>
              <a:t>Сегодня, здесь и сейчас. Эти понятия мы используем, когда говорим о настоящем. Сегодня нас собрала школа, мы находимся в своём кабинете в кругу своих одноклассников.</a:t>
            </a:r>
          </a:p>
        </p:txBody>
      </p:sp>
    </p:spTree>
    <p:extLst>
      <p:ext uri="{BB962C8B-B14F-4D97-AF65-F5344CB8AC3E}">
        <p14:creationId xmlns:p14="http://schemas.microsoft.com/office/powerpoint/2010/main" val="113189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Мы живем с Вами в великой стране !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596" y="1600200"/>
            <a:ext cx="8062808" cy="4525963"/>
          </a:xfrm>
        </p:spPr>
      </p:pic>
    </p:spTree>
    <p:extLst>
      <p:ext uri="{BB962C8B-B14F-4D97-AF65-F5344CB8AC3E}">
        <p14:creationId xmlns:p14="http://schemas.microsoft.com/office/powerpoint/2010/main" val="2145666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843808" y="2713798"/>
            <a:ext cx="6120680" cy="3440965"/>
          </a:xfrm>
        </p:spPr>
        <p:txBody>
          <a:bodyPr>
            <a:normAutofit fontScale="92500" lnSpcReduction="20000"/>
          </a:bodyPr>
          <a:lstStyle/>
          <a:p>
            <a:r>
              <a:rPr lang="ru-RU" sz="4800" dirty="0">
                <a:solidFill>
                  <a:srgbClr val="0070C0"/>
                </a:solidFill>
              </a:rPr>
              <a:t>Правительство России разрабатывает социально-экономическую стратегию развития страны до 2035 года.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230754"/>
            <a:ext cx="3239549" cy="24391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6077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202034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217649"/>
            <a:ext cx="8229600" cy="4525963"/>
          </a:xfrm>
        </p:spPr>
        <p:txBody>
          <a:bodyPr/>
          <a:lstStyle/>
          <a:p>
            <a:r>
              <a:rPr lang="ru-RU" dirty="0" smtClean="0"/>
              <a:t>Именно Вам жить в стране будущего. Вы-основа нашего государства.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620" y="1340768"/>
            <a:ext cx="7825416" cy="53488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1603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274638"/>
            <a:ext cx="8229600" cy="5851525"/>
          </a:xfrm>
        </p:spPr>
        <p:txBody>
          <a:bodyPr>
            <a:normAutofit/>
          </a:bodyPr>
          <a:lstStyle/>
          <a:p>
            <a:r>
              <a:rPr lang="ru-RU" sz="4400" dirty="0">
                <a:solidFill>
                  <a:srgbClr val="002060"/>
                </a:solidFill>
              </a:rPr>
              <a:t> Сегодня </a:t>
            </a:r>
            <a:r>
              <a:rPr lang="ru-RU" sz="4400" dirty="0" smtClean="0">
                <a:solidFill>
                  <a:srgbClr val="002060"/>
                </a:solidFill>
              </a:rPr>
              <a:t>вы – дети , </a:t>
            </a:r>
            <a:r>
              <a:rPr lang="ru-RU" sz="4400" dirty="0">
                <a:solidFill>
                  <a:srgbClr val="002060"/>
                </a:solidFill>
              </a:rPr>
              <a:t>сидящие за партами, а завтра </a:t>
            </a:r>
            <a:r>
              <a:rPr lang="ru-RU" sz="4400" dirty="0" smtClean="0">
                <a:solidFill>
                  <a:srgbClr val="002060"/>
                </a:solidFill>
              </a:rPr>
              <a:t>– вы - </a:t>
            </a:r>
            <a:r>
              <a:rPr lang="ru-RU" sz="4400" dirty="0">
                <a:solidFill>
                  <a:srgbClr val="002060"/>
                </a:solidFill>
              </a:rPr>
              <a:t>врачи, музыканты, программисты </a:t>
            </a:r>
            <a:r>
              <a:rPr lang="ru-RU" sz="4400" dirty="0" smtClean="0">
                <a:solidFill>
                  <a:srgbClr val="002060"/>
                </a:solidFill>
              </a:rPr>
              <a:t>, учителя ,военные, инженеры.</a:t>
            </a:r>
            <a:endParaRPr lang="ru-RU" sz="4400" dirty="0">
              <a:solidFill>
                <a:srgbClr val="00206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5856" y="3092833"/>
            <a:ext cx="5112568" cy="34850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1706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1 июня 2016 года 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1634331"/>
            <a:ext cx="7620000" cy="4457700"/>
          </a:xfrm>
        </p:spPr>
      </p:pic>
    </p:spTree>
    <p:extLst>
      <p:ext uri="{BB962C8B-B14F-4D97-AF65-F5344CB8AC3E}">
        <p14:creationId xmlns:p14="http://schemas.microsoft.com/office/powerpoint/2010/main" val="2228737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217443"/>
          </a:xfrm>
        </p:spPr>
        <p:txBody>
          <a:bodyPr>
            <a:normAutofit lnSpcReduction="10000"/>
          </a:bodyPr>
          <a:lstStyle/>
          <a:p>
            <a:r>
              <a:rPr lang="ru-RU" dirty="0"/>
              <a:t>«Закон о дальневосточном гектаре» — федеральный закон Российской </a:t>
            </a:r>
            <a:r>
              <a:rPr lang="ru-RU" dirty="0" smtClean="0"/>
              <a:t>Федерации, </a:t>
            </a:r>
            <a:r>
              <a:rPr lang="ru-RU" dirty="0"/>
              <a:t>действующий с 1 июня 2016 года и регулирующий земельные, лесные и иные отношения, связанные с предоставлением гражданам Российской Федерации земельных участков, находящихся в государственной или муниципальной собственности и расположенных на территории Дальневосточного федерального </a:t>
            </a:r>
            <a:r>
              <a:rPr lang="ru-RU" dirty="0" smtClean="0"/>
              <a:t>округа.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86976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09511"/>
          </a:xfrm>
        </p:spPr>
        <p:txBody>
          <a:bodyPr/>
          <a:lstStyle/>
          <a:p>
            <a:r>
              <a:rPr lang="ru-RU" dirty="0" smtClean="0"/>
              <a:t>Всё в ваших руках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640" y="1184149"/>
            <a:ext cx="6953250" cy="5673851"/>
          </a:xfrm>
        </p:spPr>
      </p:pic>
    </p:spTree>
    <p:extLst>
      <p:ext uri="{BB962C8B-B14F-4D97-AF65-F5344CB8AC3E}">
        <p14:creationId xmlns:p14="http://schemas.microsoft.com/office/powerpoint/2010/main" val="3980288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Какой будет наша планета???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3525" y="1777206"/>
            <a:ext cx="6076950" cy="4171950"/>
          </a:xfrm>
        </p:spPr>
      </p:pic>
    </p:spTree>
    <p:extLst>
      <p:ext uri="{BB962C8B-B14F-4D97-AF65-F5344CB8AC3E}">
        <p14:creationId xmlns:p14="http://schemas.microsoft.com/office/powerpoint/2010/main" val="1139220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00042"/>
            <a:ext cx="8229600" cy="6000792"/>
          </a:xfrm>
        </p:spPr>
        <p:txBody>
          <a:bodyPr/>
          <a:lstStyle/>
          <a:p>
            <a:pPr>
              <a:buNone/>
            </a:pPr>
            <a:r>
              <a:rPr lang="ru-RU" b="1" dirty="0" smtClean="0"/>
              <a:t>           </a:t>
            </a:r>
            <a:r>
              <a:rPr lang="ru-RU" dirty="0" smtClean="0"/>
              <a:t>С 1984 г. в нашей стране первого сентября отмечается государственный праздник. Как он называется? </a:t>
            </a:r>
          </a:p>
          <a:p>
            <a:endParaRPr lang="ru-RU" dirty="0"/>
          </a:p>
        </p:txBody>
      </p:sp>
      <p:pic>
        <p:nvPicPr>
          <p:cNvPr id="4" name="Рисунок 3" descr="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000364" y="2214554"/>
            <a:ext cx="5500726" cy="423731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К новым свершениям, новым победам, к новым знаниям!!!</a:t>
            </a:r>
            <a:endParaRPr lang="ru-RU" dirty="0"/>
          </a:p>
        </p:txBody>
      </p:sp>
      <p:pic>
        <p:nvPicPr>
          <p:cNvPr id="4" name="Содержимое 3" descr="photos0-800x600.jpe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54691" y="1600200"/>
            <a:ext cx="6034617" cy="45259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867" y="116632"/>
            <a:ext cx="8988490" cy="6741368"/>
          </a:xfrm>
        </p:spPr>
      </p:pic>
    </p:spTree>
    <p:extLst>
      <p:ext uri="{BB962C8B-B14F-4D97-AF65-F5344CB8AC3E}">
        <p14:creationId xmlns:p14="http://schemas.microsoft.com/office/powerpoint/2010/main" val="2842082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3625" y="247896"/>
            <a:ext cx="8396750" cy="6297563"/>
          </a:xfrm>
        </p:spPr>
      </p:pic>
    </p:spTree>
    <p:extLst>
      <p:ext uri="{BB962C8B-B14F-4D97-AF65-F5344CB8AC3E}">
        <p14:creationId xmlns:p14="http://schemas.microsoft.com/office/powerpoint/2010/main" val="4039716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721499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00B050"/>
                </a:solidFill>
              </a:rPr>
              <a:t>Какую роль знания играют в жизни человека?</a:t>
            </a:r>
          </a:p>
          <a:p>
            <a:r>
              <a:rPr lang="ru-RU" sz="4000" b="1" dirty="0" smtClean="0">
                <a:solidFill>
                  <a:srgbClr val="00B050"/>
                </a:solidFill>
              </a:rPr>
              <a:t>Как вы понимаете слова, сказанные английским философом </a:t>
            </a:r>
            <a:r>
              <a:rPr lang="en-US" sz="4000" b="1" dirty="0" smtClean="0">
                <a:solidFill>
                  <a:srgbClr val="00B050"/>
                </a:solidFill>
              </a:rPr>
              <a:t>XVI</a:t>
            </a:r>
            <a:r>
              <a:rPr lang="ru-RU" sz="4000" b="1" dirty="0" smtClean="0">
                <a:solidFill>
                  <a:srgbClr val="00B050"/>
                </a:solidFill>
              </a:rPr>
              <a:t> – </a:t>
            </a:r>
            <a:r>
              <a:rPr lang="en-US" sz="4000" b="1" dirty="0" smtClean="0">
                <a:solidFill>
                  <a:srgbClr val="00B050"/>
                </a:solidFill>
              </a:rPr>
              <a:t>XVII</a:t>
            </a:r>
            <a:r>
              <a:rPr lang="ru-RU" sz="4000" b="1" dirty="0" smtClean="0">
                <a:solidFill>
                  <a:srgbClr val="00B050"/>
                </a:solidFill>
              </a:rPr>
              <a:t> вв. Френсисом Бэконом: «Знание само по себе сила»? (Эту фразу часто произносят динамично: «Знание – сила».)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8604"/>
            <a:ext cx="8229600" cy="5697559"/>
          </a:xfrm>
        </p:spPr>
        <p:txBody>
          <a:bodyPr/>
          <a:lstStyle/>
          <a:p>
            <a:r>
              <a:rPr lang="ru-RU" dirty="0" smtClean="0"/>
              <a:t>Почему, на ваш взгляд, для праздника «День знаний» избрано именно первое сентября?»</a:t>
            </a:r>
          </a:p>
          <a:p>
            <a:endParaRPr lang="ru-RU" dirty="0"/>
          </a:p>
        </p:txBody>
      </p:sp>
      <p:pic>
        <p:nvPicPr>
          <p:cNvPr id="4" name="Рисунок 3" descr="0_361ed_ff95850f_X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816716" y="1928802"/>
            <a:ext cx="6684373" cy="467070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457200" y="620688"/>
            <a:ext cx="8229600" cy="5505475"/>
          </a:xfrm>
        </p:spPr>
        <p:txBody>
          <a:bodyPr>
            <a:normAutofit/>
          </a:bodyPr>
          <a:lstStyle/>
          <a:p>
            <a:r>
              <a:rPr lang="ru-RU" sz="4400" b="1" dirty="0">
                <a:solidFill>
                  <a:srgbClr val="FF0000"/>
                </a:solidFill>
              </a:rPr>
              <a:t>Прошлое, настоящее и будущее… Эти временные пространства станут сегодня предметом нашего разговора. Мы попытаемся сегодня увидеть и услышать истории из прошлого, ощутить настоящее и создать будущее.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577483"/>
          </a:xfrm>
        </p:spPr>
        <p:txBody>
          <a:bodyPr>
            <a:noAutofit/>
          </a:bodyPr>
          <a:lstStyle/>
          <a:p>
            <a:r>
              <a:rPr lang="ru-RU" sz="4000" dirty="0"/>
              <a:t>Прошлое есть у каждого, есть оно и у нас с вами. Прошлое всегда дорого. Бывает, что жизнь складывается таким образом, что только прошлое помогает человеку поверить в себя, в свои силы и выстоять в сложной ситуации. </a:t>
            </a:r>
          </a:p>
        </p:txBody>
      </p:sp>
    </p:spTree>
    <p:extLst>
      <p:ext uri="{BB962C8B-B14F-4D97-AF65-F5344CB8AC3E}">
        <p14:creationId xmlns:p14="http://schemas.microsoft.com/office/powerpoint/2010/main" val="2632526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Давайте окунемся в историю…</a:t>
            </a:r>
            <a:endParaRPr lang="ru-RU" dirty="0"/>
          </a:p>
        </p:txBody>
      </p:sp>
      <p:pic>
        <p:nvPicPr>
          <p:cNvPr id="6" name="Содержимое 5" descr="092e203e27fa0a00b0a07e3bfa9_prev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71472" y="1496767"/>
            <a:ext cx="8218059" cy="4861191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131</TotalTime>
  <Words>498</Words>
  <Application>Microsoft Office PowerPoint</Application>
  <PresentationFormat>Экран (4:3)</PresentationFormat>
  <Paragraphs>30</Paragraphs>
  <Slides>31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31</vt:i4>
      </vt:variant>
    </vt:vector>
  </HeadingPairs>
  <TitlesOfParts>
    <vt:vector size="32" baseType="lpstr">
      <vt:lpstr>Тема Office</vt:lpstr>
      <vt:lpstr>Презентация PowerPoint</vt:lpstr>
      <vt:lpstr>1 сентября 2017 года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Давайте окунемся в историю…</vt:lpstr>
      <vt:lpstr>Борис Кустодиев Земская школа в Московской Руси 1907 г.</vt:lpstr>
      <vt:lpstr>Картина Н.П. Богданова-Бельского «Устный счет».   </vt:lpstr>
      <vt:lpstr>Александр Морозов  Сельская бесплатная школа 1865 г</vt:lpstr>
      <vt:lpstr>Николай Богданов-Бельский  «Сочинение»</vt:lpstr>
      <vt:lpstr>Буквы разные писать тонким перышком в тетрадь…</vt:lpstr>
      <vt:lpstr>Презентация PowerPoint</vt:lpstr>
      <vt:lpstr>Презентация PowerPoint</vt:lpstr>
      <vt:lpstr>Презентация PowerPoint</vt:lpstr>
      <vt:lpstr>Прошлое и настоящее</vt:lpstr>
      <vt:lpstr>Презентация PowerPoint</vt:lpstr>
      <vt:lpstr>Прошлое и настоящее</vt:lpstr>
      <vt:lpstr>Презентация PowerPoint</vt:lpstr>
      <vt:lpstr>Мы живем с Вами в великой стране !</vt:lpstr>
      <vt:lpstr>Презентация PowerPoint</vt:lpstr>
      <vt:lpstr>Презентация PowerPoint</vt:lpstr>
      <vt:lpstr>Презентация PowerPoint</vt:lpstr>
      <vt:lpstr>1 июня 2016 года </vt:lpstr>
      <vt:lpstr>Презентация PowerPoint</vt:lpstr>
      <vt:lpstr>Всё в ваших руках</vt:lpstr>
      <vt:lpstr>Какой будет наша планета???</vt:lpstr>
      <vt:lpstr>К новым свершениям, новым победам, к новым знаниям!!!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viktoriya</dc:creator>
  <cp:lastModifiedBy>viktoriya</cp:lastModifiedBy>
  <cp:revision>18</cp:revision>
  <dcterms:modified xsi:type="dcterms:W3CDTF">2017-08-26T13:11:02Z</dcterms:modified>
</cp:coreProperties>
</file>