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676CF4-F96C-4259-818D-DFF509FAA7A1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E0B055-89F7-4603-9F73-B6267B9555BF}">
      <dgm:prSet phldrT="[Текст]"/>
      <dgm:spPr/>
      <dgm:t>
        <a:bodyPr/>
        <a:lstStyle/>
        <a:p>
          <a:endParaRPr lang="ru-RU" dirty="0"/>
        </a:p>
      </dgm:t>
    </dgm:pt>
    <dgm:pt modelId="{D936E121-CA6F-4E06-A12D-18EFEC23CB0C}" type="parTrans" cxnId="{CCA62F73-EDD5-4D11-9735-74A051F646A1}">
      <dgm:prSet/>
      <dgm:spPr/>
      <dgm:t>
        <a:bodyPr/>
        <a:lstStyle/>
        <a:p>
          <a:endParaRPr lang="ru-RU"/>
        </a:p>
      </dgm:t>
    </dgm:pt>
    <dgm:pt modelId="{A5626252-B247-4722-AA52-BCD19F55B851}" type="sibTrans" cxnId="{CCA62F73-EDD5-4D11-9735-74A051F646A1}">
      <dgm:prSet/>
      <dgm:spPr/>
      <dgm:t>
        <a:bodyPr/>
        <a:lstStyle/>
        <a:p>
          <a:endParaRPr lang="ru-RU"/>
        </a:p>
      </dgm:t>
    </dgm:pt>
    <dgm:pt modelId="{FC60EE0F-426E-4489-B56D-1AE2ACBD05A0}">
      <dgm:prSet phldrT="[Текст]"/>
      <dgm:spPr/>
      <dgm:t>
        <a:bodyPr/>
        <a:lstStyle/>
        <a:p>
          <a:r>
            <a:rPr lang="ru-RU" dirty="0" smtClean="0"/>
            <a:t>Чему будем учиться?</a:t>
          </a:r>
          <a:endParaRPr lang="ru-RU" dirty="0"/>
        </a:p>
      </dgm:t>
    </dgm:pt>
    <dgm:pt modelId="{BB4B08F9-5F9F-4DF9-B371-137D4F75A5BD}" type="parTrans" cxnId="{50D04FB7-C677-404A-BB91-A977FC8FC7D3}">
      <dgm:prSet/>
      <dgm:spPr/>
      <dgm:t>
        <a:bodyPr/>
        <a:lstStyle/>
        <a:p>
          <a:endParaRPr lang="ru-RU"/>
        </a:p>
      </dgm:t>
    </dgm:pt>
    <dgm:pt modelId="{41FE6918-2415-4D16-9439-1F5ED1B0F472}" type="sibTrans" cxnId="{50D04FB7-C677-404A-BB91-A977FC8FC7D3}">
      <dgm:prSet/>
      <dgm:spPr/>
      <dgm:t>
        <a:bodyPr/>
        <a:lstStyle/>
        <a:p>
          <a:endParaRPr lang="ru-RU"/>
        </a:p>
      </dgm:t>
    </dgm:pt>
    <dgm:pt modelId="{23EAB726-7A15-4703-80DF-5A4460E49085}">
      <dgm:prSet phldrT="[Текст]"/>
      <dgm:spPr/>
      <dgm:t>
        <a:bodyPr/>
        <a:lstStyle/>
        <a:p>
          <a:endParaRPr lang="ru-RU" dirty="0"/>
        </a:p>
      </dgm:t>
    </dgm:pt>
    <dgm:pt modelId="{F9CD00D8-4F4E-48BE-8AA4-C1E7243CABFB}" type="parTrans" cxnId="{1862F196-C713-456E-8ED4-24B88FB3E7E7}">
      <dgm:prSet/>
      <dgm:spPr/>
      <dgm:t>
        <a:bodyPr/>
        <a:lstStyle/>
        <a:p>
          <a:endParaRPr lang="ru-RU"/>
        </a:p>
      </dgm:t>
    </dgm:pt>
    <dgm:pt modelId="{F3B8A27D-3EC1-44EA-9F34-1E36D7791906}" type="sibTrans" cxnId="{1862F196-C713-456E-8ED4-24B88FB3E7E7}">
      <dgm:prSet/>
      <dgm:spPr/>
      <dgm:t>
        <a:bodyPr/>
        <a:lstStyle/>
        <a:p>
          <a:endParaRPr lang="ru-RU"/>
        </a:p>
      </dgm:t>
    </dgm:pt>
    <dgm:pt modelId="{E7E41BCB-01B1-416E-AF11-C3317D926735}">
      <dgm:prSet phldrT="[Текст]"/>
      <dgm:spPr/>
      <dgm:t>
        <a:bodyPr/>
        <a:lstStyle/>
        <a:p>
          <a:r>
            <a:rPr lang="ru-RU" dirty="0" smtClean="0"/>
            <a:t>Что узнаем?</a:t>
          </a:r>
          <a:endParaRPr lang="ru-RU" dirty="0"/>
        </a:p>
      </dgm:t>
    </dgm:pt>
    <dgm:pt modelId="{0868B76C-3421-4C6B-963E-BDAF049FF236}" type="sibTrans" cxnId="{6B821EF6-033F-40B1-BB72-F44FDBF8E83A}">
      <dgm:prSet/>
      <dgm:spPr/>
      <dgm:t>
        <a:bodyPr/>
        <a:lstStyle/>
        <a:p>
          <a:endParaRPr lang="ru-RU"/>
        </a:p>
      </dgm:t>
    </dgm:pt>
    <dgm:pt modelId="{05D8B0B3-2E6E-4A32-9AA9-89D5824C90C0}" type="parTrans" cxnId="{6B821EF6-033F-40B1-BB72-F44FDBF8E83A}">
      <dgm:prSet/>
      <dgm:spPr/>
      <dgm:t>
        <a:bodyPr/>
        <a:lstStyle/>
        <a:p>
          <a:endParaRPr lang="ru-RU"/>
        </a:p>
      </dgm:t>
    </dgm:pt>
    <dgm:pt modelId="{4DD76584-4096-45A4-80C2-26464B469F43}" type="pres">
      <dgm:prSet presAssocID="{26676CF4-F96C-4259-818D-DFF509FAA7A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0CD213-35F2-49C2-94F2-B62749F49408}" type="pres">
      <dgm:prSet presAssocID="{B8E0B055-89F7-4603-9F73-B6267B9555BF}" presName="composite" presStyleCnt="0"/>
      <dgm:spPr/>
    </dgm:pt>
    <dgm:pt modelId="{B32920AA-B27D-4790-9581-5AA1E5A140AD}" type="pres">
      <dgm:prSet presAssocID="{B8E0B055-89F7-4603-9F73-B6267B9555BF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B61AFE-9AD4-405A-8A32-C6687A093AF3}" type="pres">
      <dgm:prSet presAssocID="{B8E0B055-89F7-4603-9F73-B6267B9555BF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601D08-9BBF-41FE-A708-15B5CAA57C21}" type="pres">
      <dgm:prSet presAssocID="{A5626252-B247-4722-AA52-BCD19F55B851}" presName="sp" presStyleCnt="0"/>
      <dgm:spPr/>
    </dgm:pt>
    <dgm:pt modelId="{5CCA751A-87D6-4F7A-A8DB-807B3BC00049}" type="pres">
      <dgm:prSet presAssocID="{23EAB726-7A15-4703-80DF-5A4460E49085}" presName="composite" presStyleCnt="0"/>
      <dgm:spPr/>
    </dgm:pt>
    <dgm:pt modelId="{60F1595F-855C-4FFE-8F94-0926E371EE38}" type="pres">
      <dgm:prSet presAssocID="{23EAB726-7A15-4703-80DF-5A4460E49085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B69411-3409-446A-AB31-8A826906A602}" type="pres">
      <dgm:prSet presAssocID="{23EAB726-7A15-4703-80DF-5A4460E49085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C96F42-EA66-4BB7-B2F5-517CE29C6BAF}" type="presOf" srcId="{26676CF4-F96C-4259-818D-DFF509FAA7A1}" destId="{4DD76584-4096-45A4-80C2-26464B469F43}" srcOrd="0" destOrd="0" presId="urn:microsoft.com/office/officeart/2005/8/layout/chevron2"/>
    <dgm:cxn modelId="{50D04FB7-C677-404A-BB91-A977FC8FC7D3}" srcId="{B8E0B055-89F7-4603-9F73-B6267B9555BF}" destId="{FC60EE0F-426E-4489-B56D-1AE2ACBD05A0}" srcOrd="0" destOrd="0" parTransId="{BB4B08F9-5F9F-4DF9-B371-137D4F75A5BD}" sibTransId="{41FE6918-2415-4D16-9439-1F5ED1B0F472}"/>
    <dgm:cxn modelId="{6B821EF6-033F-40B1-BB72-F44FDBF8E83A}" srcId="{23EAB726-7A15-4703-80DF-5A4460E49085}" destId="{E7E41BCB-01B1-416E-AF11-C3317D926735}" srcOrd="0" destOrd="0" parTransId="{05D8B0B3-2E6E-4A32-9AA9-89D5824C90C0}" sibTransId="{0868B76C-3421-4C6B-963E-BDAF049FF236}"/>
    <dgm:cxn modelId="{D4C92164-60FB-487C-8079-0A64CEF5C834}" type="presOf" srcId="{FC60EE0F-426E-4489-B56D-1AE2ACBD05A0}" destId="{10B61AFE-9AD4-405A-8A32-C6687A093AF3}" srcOrd="0" destOrd="0" presId="urn:microsoft.com/office/officeart/2005/8/layout/chevron2"/>
    <dgm:cxn modelId="{550FC8F1-F1F9-4183-8DE4-E8B9C115E12A}" type="presOf" srcId="{B8E0B055-89F7-4603-9F73-B6267B9555BF}" destId="{B32920AA-B27D-4790-9581-5AA1E5A140AD}" srcOrd="0" destOrd="0" presId="urn:microsoft.com/office/officeart/2005/8/layout/chevron2"/>
    <dgm:cxn modelId="{42AFE294-7684-404D-A73E-4D2DDE0A6B3D}" type="presOf" srcId="{23EAB726-7A15-4703-80DF-5A4460E49085}" destId="{60F1595F-855C-4FFE-8F94-0926E371EE38}" srcOrd="0" destOrd="0" presId="urn:microsoft.com/office/officeart/2005/8/layout/chevron2"/>
    <dgm:cxn modelId="{7444E5F5-FE75-42D9-AA27-359E5F147CCF}" type="presOf" srcId="{E7E41BCB-01B1-416E-AF11-C3317D926735}" destId="{73B69411-3409-446A-AB31-8A826906A602}" srcOrd="0" destOrd="0" presId="urn:microsoft.com/office/officeart/2005/8/layout/chevron2"/>
    <dgm:cxn modelId="{1862F196-C713-456E-8ED4-24B88FB3E7E7}" srcId="{26676CF4-F96C-4259-818D-DFF509FAA7A1}" destId="{23EAB726-7A15-4703-80DF-5A4460E49085}" srcOrd="1" destOrd="0" parTransId="{F9CD00D8-4F4E-48BE-8AA4-C1E7243CABFB}" sibTransId="{F3B8A27D-3EC1-44EA-9F34-1E36D7791906}"/>
    <dgm:cxn modelId="{CCA62F73-EDD5-4D11-9735-74A051F646A1}" srcId="{26676CF4-F96C-4259-818D-DFF509FAA7A1}" destId="{B8E0B055-89F7-4603-9F73-B6267B9555BF}" srcOrd="0" destOrd="0" parTransId="{D936E121-CA6F-4E06-A12D-18EFEC23CB0C}" sibTransId="{A5626252-B247-4722-AA52-BCD19F55B851}"/>
    <dgm:cxn modelId="{F3CFB40D-A3CF-4F87-9E50-7438A0DCEE79}" type="presParOf" srcId="{4DD76584-4096-45A4-80C2-26464B469F43}" destId="{7D0CD213-35F2-49C2-94F2-B62749F49408}" srcOrd="0" destOrd="0" presId="urn:microsoft.com/office/officeart/2005/8/layout/chevron2"/>
    <dgm:cxn modelId="{24CD2116-841A-4DBA-83D1-B259FB20EA38}" type="presParOf" srcId="{7D0CD213-35F2-49C2-94F2-B62749F49408}" destId="{B32920AA-B27D-4790-9581-5AA1E5A140AD}" srcOrd="0" destOrd="0" presId="urn:microsoft.com/office/officeart/2005/8/layout/chevron2"/>
    <dgm:cxn modelId="{F696E1F6-6A47-4639-8835-C674EC128A17}" type="presParOf" srcId="{7D0CD213-35F2-49C2-94F2-B62749F49408}" destId="{10B61AFE-9AD4-405A-8A32-C6687A093AF3}" srcOrd="1" destOrd="0" presId="urn:microsoft.com/office/officeart/2005/8/layout/chevron2"/>
    <dgm:cxn modelId="{7199B9E9-4218-4AEE-8345-4E186DC4B5A4}" type="presParOf" srcId="{4DD76584-4096-45A4-80C2-26464B469F43}" destId="{04601D08-9BBF-41FE-A708-15B5CAA57C21}" srcOrd="1" destOrd="0" presId="urn:microsoft.com/office/officeart/2005/8/layout/chevron2"/>
    <dgm:cxn modelId="{F495448F-07E2-4B9F-A8A4-29EA14EA3D14}" type="presParOf" srcId="{4DD76584-4096-45A4-80C2-26464B469F43}" destId="{5CCA751A-87D6-4F7A-A8DB-807B3BC00049}" srcOrd="2" destOrd="0" presId="urn:microsoft.com/office/officeart/2005/8/layout/chevron2"/>
    <dgm:cxn modelId="{11ECA842-EC13-4D33-814F-1FA4CE54E61F}" type="presParOf" srcId="{5CCA751A-87D6-4F7A-A8DB-807B3BC00049}" destId="{60F1595F-855C-4FFE-8F94-0926E371EE38}" srcOrd="0" destOrd="0" presId="urn:microsoft.com/office/officeart/2005/8/layout/chevron2"/>
    <dgm:cxn modelId="{4177030D-11A8-42AB-9A7D-73DD82454519}" type="presParOf" srcId="{5CCA751A-87D6-4F7A-A8DB-807B3BC00049}" destId="{73B69411-3409-446A-AB31-8A826906A60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4FFFF7-E0F3-4A17-81DB-BA8986129618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221E08A-EF21-4812-A210-BF4E50634D78}">
      <dgm:prSet phldrT="[Текст]"/>
      <dgm:spPr/>
      <dgm:t>
        <a:bodyPr/>
        <a:lstStyle/>
        <a:p>
          <a:r>
            <a:rPr lang="ru-RU" dirty="0" smtClean="0"/>
            <a:t>Настоящее</a:t>
          </a:r>
          <a:endParaRPr lang="ru-RU" dirty="0"/>
        </a:p>
      </dgm:t>
    </dgm:pt>
    <dgm:pt modelId="{8F3CDAFC-5476-4A5E-84FA-D339B528BCE9}" type="parTrans" cxnId="{35349C68-42FD-4BAF-AB84-34E5C6781BB5}">
      <dgm:prSet/>
      <dgm:spPr/>
      <dgm:t>
        <a:bodyPr/>
        <a:lstStyle/>
        <a:p>
          <a:endParaRPr lang="ru-RU"/>
        </a:p>
      </dgm:t>
    </dgm:pt>
    <dgm:pt modelId="{09F8DD89-9D8D-4D02-AB15-D9B72F24AD57}" type="sibTrans" cxnId="{35349C68-42FD-4BAF-AB84-34E5C6781BB5}">
      <dgm:prSet/>
      <dgm:spPr/>
      <dgm:t>
        <a:bodyPr/>
        <a:lstStyle/>
        <a:p>
          <a:endParaRPr lang="ru-RU"/>
        </a:p>
      </dgm:t>
    </dgm:pt>
    <dgm:pt modelId="{9FFC3F10-172D-4452-8D86-D27DE0E9243F}">
      <dgm:prSet phldrT="[Текст]"/>
      <dgm:spPr/>
      <dgm:t>
        <a:bodyPr/>
        <a:lstStyle/>
        <a:p>
          <a:r>
            <a:rPr lang="ru-RU" dirty="0" smtClean="0"/>
            <a:t>Прошедшее</a:t>
          </a:r>
          <a:endParaRPr lang="ru-RU" dirty="0"/>
        </a:p>
      </dgm:t>
    </dgm:pt>
    <dgm:pt modelId="{4317F390-EAD7-43C6-8213-961BE07380B9}" type="parTrans" cxnId="{5CCD8DF5-3FAA-49B4-BF49-E364631C4671}">
      <dgm:prSet/>
      <dgm:spPr/>
      <dgm:t>
        <a:bodyPr/>
        <a:lstStyle/>
        <a:p>
          <a:endParaRPr lang="ru-RU"/>
        </a:p>
      </dgm:t>
    </dgm:pt>
    <dgm:pt modelId="{5907EC18-2B53-454F-87FA-F09D61DEF38E}" type="sibTrans" cxnId="{5CCD8DF5-3FAA-49B4-BF49-E364631C4671}">
      <dgm:prSet/>
      <dgm:spPr/>
      <dgm:t>
        <a:bodyPr/>
        <a:lstStyle/>
        <a:p>
          <a:endParaRPr lang="ru-RU"/>
        </a:p>
      </dgm:t>
    </dgm:pt>
    <dgm:pt modelId="{74389184-DEC8-4719-A6C3-81ADBCB85CA2}">
      <dgm:prSet phldrT="[Текст]"/>
      <dgm:spPr/>
      <dgm:t>
        <a:bodyPr/>
        <a:lstStyle/>
        <a:p>
          <a:r>
            <a:rPr lang="ru-RU" dirty="0" smtClean="0"/>
            <a:t>Будущее</a:t>
          </a:r>
          <a:endParaRPr lang="ru-RU" dirty="0"/>
        </a:p>
      </dgm:t>
    </dgm:pt>
    <dgm:pt modelId="{5DDEE320-3A3A-41F2-A13C-9217B226676E}" type="parTrans" cxnId="{70839328-7088-4509-8AEF-FE0BF1FAB563}">
      <dgm:prSet/>
      <dgm:spPr/>
      <dgm:t>
        <a:bodyPr/>
        <a:lstStyle/>
        <a:p>
          <a:endParaRPr lang="ru-RU"/>
        </a:p>
      </dgm:t>
    </dgm:pt>
    <dgm:pt modelId="{B223929B-9ED9-4EC3-8BC5-CE6F3F47E1FE}" type="sibTrans" cxnId="{70839328-7088-4509-8AEF-FE0BF1FAB563}">
      <dgm:prSet/>
      <dgm:spPr/>
      <dgm:t>
        <a:bodyPr/>
        <a:lstStyle/>
        <a:p>
          <a:endParaRPr lang="ru-RU"/>
        </a:p>
      </dgm:t>
    </dgm:pt>
    <dgm:pt modelId="{7D4521DB-D7C0-43F3-BE24-D13462CC3029}" type="pres">
      <dgm:prSet presAssocID="{E84FFFF7-E0F3-4A17-81DB-BA898612961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9EB373-DFCC-4B86-83E5-DD061C5D9AC2}" type="pres">
      <dgm:prSet presAssocID="{6221E08A-EF21-4812-A210-BF4E50634D78}" presName="parentLin" presStyleCnt="0"/>
      <dgm:spPr/>
    </dgm:pt>
    <dgm:pt modelId="{BF0DB8A9-C841-471D-AAEE-7788464B854C}" type="pres">
      <dgm:prSet presAssocID="{6221E08A-EF21-4812-A210-BF4E50634D7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0653809-A444-49E6-A699-8BA70A51252E}" type="pres">
      <dgm:prSet presAssocID="{6221E08A-EF21-4812-A210-BF4E50634D7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DD8AD1-7E31-481F-A5EC-73F0D1E6A1BA}" type="pres">
      <dgm:prSet presAssocID="{6221E08A-EF21-4812-A210-BF4E50634D78}" presName="negativeSpace" presStyleCnt="0"/>
      <dgm:spPr/>
    </dgm:pt>
    <dgm:pt modelId="{8B8F564B-48C6-4DC4-BEDF-32B130532C16}" type="pres">
      <dgm:prSet presAssocID="{6221E08A-EF21-4812-A210-BF4E50634D78}" presName="childText" presStyleLbl="conFgAcc1" presStyleIdx="0" presStyleCnt="3">
        <dgm:presLayoutVars>
          <dgm:bulletEnabled val="1"/>
        </dgm:presLayoutVars>
      </dgm:prSet>
      <dgm:spPr/>
    </dgm:pt>
    <dgm:pt modelId="{FC2103BE-356A-405D-ADFA-936F5AE5C71A}" type="pres">
      <dgm:prSet presAssocID="{09F8DD89-9D8D-4D02-AB15-D9B72F24AD57}" presName="spaceBetweenRectangles" presStyleCnt="0"/>
      <dgm:spPr/>
    </dgm:pt>
    <dgm:pt modelId="{8C13A70E-340B-4D88-9862-698CB0A30A00}" type="pres">
      <dgm:prSet presAssocID="{9FFC3F10-172D-4452-8D86-D27DE0E9243F}" presName="parentLin" presStyleCnt="0"/>
      <dgm:spPr/>
    </dgm:pt>
    <dgm:pt modelId="{F2F480F1-AD3C-46F3-A7C2-1A7CEA07FD48}" type="pres">
      <dgm:prSet presAssocID="{9FFC3F10-172D-4452-8D86-D27DE0E9243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FCA427B-3A96-4560-A8B6-43B15283A9E9}" type="pres">
      <dgm:prSet presAssocID="{9FFC3F10-172D-4452-8D86-D27DE0E9243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8DE910-6046-4230-B9B3-BAA41B4482F0}" type="pres">
      <dgm:prSet presAssocID="{9FFC3F10-172D-4452-8D86-D27DE0E9243F}" presName="negativeSpace" presStyleCnt="0"/>
      <dgm:spPr/>
    </dgm:pt>
    <dgm:pt modelId="{FAF6632D-5BC6-4A18-8801-ABDA91DDC860}" type="pres">
      <dgm:prSet presAssocID="{9FFC3F10-172D-4452-8D86-D27DE0E9243F}" presName="childText" presStyleLbl="conFgAcc1" presStyleIdx="1" presStyleCnt="3">
        <dgm:presLayoutVars>
          <dgm:bulletEnabled val="1"/>
        </dgm:presLayoutVars>
      </dgm:prSet>
      <dgm:spPr/>
    </dgm:pt>
    <dgm:pt modelId="{E6CFFCD7-3BAB-405D-98E4-AF9B0C746D3A}" type="pres">
      <dgm:prSet presAssocID="{5907EC18-2B53-454F-87FA-F09D61DEF38E}" presName="spaceBetweenRectangles" presStyleCnt="0"/>
      <dgm:spPr/>
    </dgm:pt>
    <dgm:pt modelId="{E64E5526-80A0-4879-99EF-52EBB0B0FD65}" type="pres">
      <dgm:prSet presAssocID="{74389184-DEC8-4719-A6C3-81ADBCB85CA2}" presName="parentLin" presStyleCnt="0"/>
      <dgm:spPr/>
    </dgm:pt>
    <dgm:pt modelId="{E8928310-C542-43FF-99F5-877426FDA7E1}" type="pres">
      <dgm:prSet presAssocID="{74389184-DEC8-4719-A6C3-81ADBCB85CA2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9D510EF3-A409-411F-9056-3CE6DDD86ACB}" type="pres">
      <dgm:prSet presAssocID="{74389184-DEC8-4719-A6C3-81ADBCB85CA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A68B0C-ECB4-49AD-80DB-E77179399D25}" type="pres">
      <dgm:prSet presAssocID="{74389184-DEC8-4719-A6C3-81ADBCB85CA2}" presName="negativeSpace" presStyleCnt="0"/>
      <dgm:spPr/>
    </dgm:pt>
    <dgm:pt modelId="{3F346F47-841B-479E-96BE-60E5D8DC8924}" type="pres">
      <dgm:prSet presAssocID="{74389184-DEC8-4719-A6C3-81ADBCB85CA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CCD8DF5-3FAA-49B4-BF49-E364631C4671}" srcId="{E84FFFF7-E0F3-4A17-81DB-BA8986129618}" destId="{9FFC3F10-172D-4452-8D86-D27DE0E9243F}" srcOrd="1" destOrd="0" parTransId="{4317F390-EAD7-43C6-8213-961BE07380B9}" sibTransId="{5907EC18-2B53-454F-87FA-F09D61DEF38E}"/>
    <dgm:cxn modelId="{F57CFA21-C7A3-4B35-8130-258194E61299}" type="presOf" srcId="{74389184-DEC8-4719-A6C3-81ADBCB85CA2}" destId="{E8928310-C542-43FF-99F5-877426FDA7E1}" srcOrd="0" destOrd="0" presId="urn:microsoft.com/office/officeart/2005/8/layout/list1"/>
    <dgm:cxn modelId="{35349C68-42FD-4BAF-AB84-34E5C6781BB5}" srcId="{E84FFFF7-E0F3-4A17-81DB-BA8986129618}" destId="{6221E08A-EF21-4812-A210-BF4E50634D78}" srcOrd="0" destOrd="0" parTransId="{8F3CDAFC-5476-4A5E-84FA-D339B528BCE9}" sibTransId="{09F8DD89-9D8D-4D02-AB15-D9B72F24AD57}"/>
    <dgm:cxn modelId="{70839328-7088-4509-8AEF-FE0BF1FAB563}" srcId="{E84FFFF7-E0F3-4A17-81DB-BA8986129618}" destId="{74389184-DEC8-4719-A6C3-81ADBCB85CA2}" srcOrd="2" destOrd="0" parTransId="{5DDEE320-3A3A-41F2-A13C-9217B226676E}" sibTransId="{B223929B-9ED9-4EC3-8BC5-CE6F3F47E1FE}"/>
    <dgm:cxn modelId="{F40C5472-CF51-4153-A704-901A0F61952C}" type="presOf" srcId="{9FFC3F10-172D-4452-8D86-D27DE0E9243F}" destId="{FFCA427B-3A96-4560-A8B6-43B15283A9E9}" srcOrd="1" destOrd="0" presId="urn:microsoft.com/office/officeart/2005/8/layout/list1"/>
    <dgm:cxn modelId="{C1A7ABCE-A7AF-4FF2-B1A1-2A4E8A584BE4}" type="presOf" srcId="{74389184-DEC8-4719-A6C3-81ADBCB85CA2}" destId="{9D510EF3-A409-411F-9056-3CE6DDD86ACB}" srcOrd="1" destOrd="0" presId="urn:microsoft.com/office/officeart/2005/8/layout/list1"/>
    <dgm:cxn modelId="{2761824C-021E-4A74-A9DF-8511266DBB5C}" type="presOf" srcId="{E84FFFF7-E0F3-4A17-81DB-BA8986129618}" destId="{7D4521DB-D7C0-43F3-BE24-D13462CC3029}" srcOrd="0" destOrd="0" presId="urn:microsoft.com/office/officeart/2005/8/layout/list1"/>
    <dgm:cxn modelId="{1F26EC76-D9CC-4D11-BF25-2D771C432FD8}" type="presOf" srcId="{6221E08A-EF21-4812-A210-BF4E50634D78}" destId="{BF0DB8A9-C841-471D-AAEE-7788464B854C}" srcOrd="0" destOrd="0" presId="urn:microsoft.com/office/officeart/2005/8/layout/list1"/>
    <dgm:cxn modelId="{694F23C1-374D-4AFD-A769-A148DEF21BAB}" type="presOf" srcId="{9FFC3F10-172D-4452-8D86-D27DE0E9243F}" destId="{F2F480F1-AD3C-46F3-A7C2-1A7CEA07FD48}" srcOrd="0" destOrd="0" presId="urn:microsoft.com/office/officeart/2005/8/layout/list1"/>
    <dgm:cxn modelId="{4EDD432A-9FC6-4073-898C-713F5C943D27}" type="presOf" srcId="{6221E08A-EF21-4812-A210-BF4E50634D78}" destId="{30653809-A444-49E6-A699-8BA70A51252E}" srcOrd="1" destOrd="0" presId="urn:microsoft.com/office/officeart/2005/8/layout/list1"/>
    <dgm:cxn modelId="{A9F7CAE3-1569-43FE-B011-382EAA7F73D7}" type="presParOf" srcId="{7D4521DB-D7C0-43F3-BE24-D13462CC3029}" destId="{6E9EB373-DFCC-4B86-83E5-DD061C5D9AC2}" srcOrd="0" destOrd="0" presId="urn:microsoft.com/office/officeart/2005/8/layout/list1"/>
    <dgm:cxn modelId="{0BF5F707-BC08-4DF4-B08C-CB9EC9051A01}" type="presParOf" srcId="{6E9EB373-DFCC-4B86-83E5-DD061C5D9AC2}" destId="{BF0DB8A9-C841-471D-AAEE-7788464B854C}" srcOrd="0" destOrd="0" presId="urn:microsoft.com/office/officeart/2005/8/layout/list1"/>
    <dgm:cxn modelId="{E6B34175-2767-4670-BDA5-BCC0F343F239}" type="presParOf" srcId="{6E9EB373-DFCC-4B86-83E5-DD061C5D9AC2}" destId="{30653809-A444-49E6-A699-8BA70A51252E}" srcOrd="1" destOrd="0" presId="urn:microsoft.com/office/officeart/2005/8/layout/list1"/>
    <dgm:cxn modelId="{39CF3C19-2F14-461A-8EFF-57C3321C95AC}" type="presParOf" srcId="{7D4521DB-D7C0-43F3-BE24-D13462CC3029}" destId="{62DD8AD1-7E31-481F-A5EC-73F0D1E6A1BA}" srcOrd="1" destOrd="0" presId="urn:microsoft.com/office/officeart/2005/8/layout/list1"/>
    <dgm:cxn modelId="{C4DD3325-DCCF-4D40-ACCC-92E0824E1C27}" type="presParOf" srcId="{7D4521DB-D7C0-43F3-BE24-D13462CC3029}" destId="{8B8F564B-48C6-4DC4-BEDF-32B130532C16}" srcOrd="2" destOrd="0" presId="urn:microsoft.com/office/officeart/2005/8/layout/list1"/>
    <dgm:cxn modelId="{3E0D0604-5EEB-41B8-AE62-F7E36CBF4A67}" type="presParOf" srcId="{7D4521DB-D7C0-43F3-BE24-D13462CC3029}" destId="{FC2103BE-356A-405D-ADFA-936F5AE5C71A}" srcOrd="3" destOrd="0" presId="urn:microsoft.com/office/officeart/2005/8/layout/list1"/>
    <dgm:cxn modelId="{E115DACA-691B-4488-A5AC-F9010D6F0948}" type="presParOf" srcId="{7D4521DB-D7C0-43F3-BE24-D13462CC3029}" destId="{8C13A70E-340B-4D88-9862-698CB0A30A00}" srcOrd="4" destOrd="0" presId="urn:microsoft.com/office/officeart/2005/8/layout/list1"/>
    <dgm:cxn modelId="{4E4E687C-C4B1-4144-B383-B71886B6C32D}" type="presParOf" srcId="{8C13A70E-340B-4D88-9862-698CB0A30A00}" destId="{F2F480F1-AD3C-46F3-A7C2-1A7CEA07FD48}" srcOrd="0" destOrd="0" presId="urn:microsoft.com/office/officeart/2005/8/layout/list1"/>
    <dgm:cxn modelId="{66E1BADE-0F27-4A71-BCD4-B3368E569574}" type="presParOf" srcId="{8C13A70E-340B-4D88-9862-698CB0A30A00}" destId="{FFCA427B-3A96-4560-A8B6-43B15283A9E9}" srcOrd="1" destOrd="0" presId="urn:microsoft.com/office/officeart/2005/8/layout/list1"/>
    <dgm:cxn modelId="{260CE828-BE8F-4D8E-B416-CFC5E92146D9}" type="presParOf" srcId="{7D4521DB-D7C0-43F3-BE24-D13462CC3029}" destId="{D38DE910-6046-4230-B9B3-BAA41B4482F0}" srcOrd="5" destOrd="0" presId="urn:microsoft.com/office/officeart/2005/8/layout/list1"/>
    <dgm:cxn modelId="{7EC8DDD7-2C3A-4412-848E-FA73A76C5892}" type="presParOf" srcId="{7D4521DB-D7C0-43F3-BE24-D13462CC3029}" destId="{FAF6632D-5BC6-4A18-8801-ABDA91DDC860}" srcOrd="6" destOrd="0" presId="urn:microsoft.com/office/officeart/2005/8/layout/list1"/>
    <dgm:cxn modelId="{220354D0-F7E4-4344-A365-F3B26CE157D8}" type="presParOf" srcId="{7D4521DB-D7C0-43F3-BE24-D13462CC3029}" destId="{E6CFFCD7-3BAB-405D-98E4-AF9B0C746D3A}" srcOrd="7" destOrd="0" presId="urn:microsoft.com/office/officeart/2005/8/layout/list1"/>
    <dgm:cxn modelId="{B54CBBA2-CC14-48FF-AC39-FFDA86A67D7D}" type="presParOf" srcId="{7D4521DB-D7C0-43F3-BE24-D13462CC3029}" destId="{E64E5526-80A0-4879-99EF-52EBB0B0FD65}" srcOrd="8" destOrd="0" presId="urn:microsoft.com/office/officeart/2005/8/layout/list1"/>
    <dgm:cxn modelId="{22F255C9-C4B0-4825-9B00-4EB9CB320BE7}" type="presParOf" srcId="{E64E5526-80A0-4879-99EF-52EBB0B0FD65}" destId="{E8928310-C542-43FF-99F5-877426FDA7E1}" srcOrd="0" destOrd="0" presId="urn:microsoft.com/office/officeart/2005/8/layout/list1"/>
    <dgm:cxn modelId="{D6C527CE-D0F8-4403-A80E-DBC749541C6E}" type="presParOf" srcId="{E64E5526-80A0-4879-99EF-52EBB0B0FD65}" destId="{9D510EF3-A409-411F-9056-3CE6DDD86ACB}" srcOrd="1" destOrd="0" presId="urn:microsoft.com/office/officeart/2005/8/layout/list1"/>
    <dgm:cxn modelId="{83E3E64D-BB54-455E-83C2-E44115CD4700}" type="presParOf" srcId="{7D4521DB-D7C0-43F3-BE24-D13462CC3029}" destId="{EDA68B0C-ECB4-49AD-80DB-E77179399D25}" srcOrd="9" destOrd="0" presId="urn:microsoft.com/office/officeart/2005/8/layout/list1"/>
    <dgm:cxn modelId="{3D7448F0-CEEA-481D-8B0A-AF1DFA61D036}" type="presParOf" srcId="{7D4521DB-D7C0-43F3-BE24-D13462CC3029}" destId="{3F346F47-841B-479E-96BE-60E5D8DC892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2920AA-B27D-4790-9581-5AA1E5A140AD}">
      <dsp:nvSpPr>
        <dsp:cNvPr id="0" name=""/>
        <dsp:cNvSpPr/>
      </dsp:nvSpPr>
      <dsp:spPr>
        <a:xfrm rot="5400000">
          <a:off x="-299059" y="302063"/>
          <a:ext cx="1993729" cy="13956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 dirty="0"/>
        </a:p>
      </dsp:txBody>
      <dsp:txXfrm rot="-5400000">
        <a:off x="1" y="700808"/>
        <a:ext cx="1395610" cy="598119"/>
      </dsp:txXfrm>
    </dsp:sp>
    <dsp:sp modelId="{10B61AFE-9AD4-405A-8A32-C6687A093AF3}">
      <dsp:nvSpPr>
        <dsp:cNvPr id="0" name=""/>
        <dsp:cNvSpPr/>
      </dsp:nvSpPr>
      <dsp:spPr>
        <a:xfrm rot="5400000">
          <a:off x="3979699" y="-2581084"/>
          <a:ext cx="1295924" cy="64641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0040" tIns="28575" rIns="28575" bIns="28575" numCol="1" spcCol="1270" anchor="ctr" anchorCtr="0">
          <a:noAutofit/>
        </a:bodyPr>
        <a:lstStyle/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500" kern="1200" dirty="0" smtClean="0"/>
            <a:t>Чему будем учиться?</a:t>
          </a:r>
          <a:endParaRPr lang="ru-RU" sz="4500" kern="1200" dirty="0"/>
        </a:p>
      </dsp:txBody>
      <dsp:txXfrm rot="-5400000">
        <a:off x="1395611" y="66266"/>
        <a:ext cx="6400839" cy="1169400"/>
      </dsp:txXfrm>
    </dsp:sp>
    <dsp:sp modelId="{60F1595F-855C-4FFE-8F94-0926E371EE38}">
      <dsp:nvSpPr>
        <dsp:cNvPr id="0" name=""/>
        <dsp:cNvSpPr/>
      </dsp:nvSpPr>
      <dsp:spPr>
        <a:xfrm rot="5400000">
          <a:off x="-299059" y="2007550"/>
          <a:ext cx="1993729" cy="13956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 dirty="0"/>
        </a:p>
      </dsp:txBody>
      <dsp:txXfrm rot="-5400000">
        <a:off x="1" y="2406295"/>
        <a:ext cx="1395610" cy="598119"/>
      </dsp:txXfrm>
    </dsp:sp>
    <dsp:sp modelId="{73B69411-3409-446A-AB31-8A826906A602}">
      <dsp:nvSpPr>
        <dsp:cNvPr id="0" name=""/>
        <dsp:cNvSpPr/>
      </dsp:nvSpPr>
      <dsp:spPr>
        <a:xfrm rot="5400000">
          <a:off x="3979699" y="-875597"/>
          <a:ext cx="1295924" cy="64641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0040" tIns="28575" rIns="28575" bIns="28575" numCol="1" spcCol="1270" anchor="ctr" anchorCtr="0">
          <a:noAutofit/>
        </a:bodyPr>
        <a:lstStyle/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500" kern="1200" dirty="0" smtClean="0"/>
            <a:t>Что узнаем?</a:t>
          </a:r>
          <a:endParaRPr lang="ru-RU" sz="4500" kern="1200" dirty="0"/>
        </a:p>
      </dsp:txBody>
      <dsp:txXfrm rot="-5400000">
        <a:off x="1395611" y="1771753"/>
        <a:ext cx="6400839" cy="11694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8F564B-48C6-4DC4-BEDF-32B130532C16}">
      <dsp:nvSpPr>
        <dsp:cNvPr id="0" name=""/>
        <dsp:cNvSpPr/>
      </dsp:nvSpPr>
      <dsp:spPr>
        <a:xfrm>
          <a:off x="0" y="571482"/>
          <a:ext cx="822960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653809-A444-49E6-A699-8BA70A51252E}">
      <dsp:nvSpPr>
        <dsp:cNvPr id="0" name=""/>
        <dsp:cNvSpPr/>
      </dsp:nvSpPr>
      <dsp:spPr>
        <a:xfrm>
          <a:off x="411480" y="40122"/>
          <a:ext cx="5760720" cy="1062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Настоящее</a:t>
          </a:r>
          <a:endParaRPr lang="ru-RU" sz="3600" kern="1200" dirty="0"/>
        </a:p>
      </dsp:txBody>
      <dsp:txXfrm>
        <a:off x="463358" y="92000"/>
        <a:ext cx="5656964" cy="958964"/>
      </dsp:txXfrm>
    </dsp:sp>
    <dsp:sp modelId="{FAF6632D-5BC6-4A18-8801-ABDA91DDC860}">
      <dsp:nvSpPr>
        <dsp:cNvPr id="0" name=""/>
        <dsp:cNvSpPr/>
      </dsp:nvSpPr>
      <dsp:spPr>
        <a:xfrm>
          <a:off x="0" y="2204442"/>
          <a:ext cx="822960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CA427B-3A96-4560-A8B6-43B15283A9E9}">
      <dsp:nvSpPr>
        <dsp:cNvPr id="0" name=""/>
        <dsp:cNvSpPr/>
      </dsp:nvSpPr>
      <dsp:spPr>
        <a:xfrm>
          <a:off x="411480" y="1673082"/>
          <a:ext cx="5760720" cy="1062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Прошедшее</a:t>
          </a:r>
          <a:endParaRPr lang="ru-RU" sz="3600" kern="1200" dirty="0"/>
        </a:p>
      </dsp:txBody>
      <dsp:txXfrm>
        <a:off x="463358" y="1724960"/>
        <a:ext cx="5656964" cy="958964"/>
      </dsp:txXfrm>
    </dsp:sp>
    <dsp:sp modelId="{3F346F47-841B-479E-96BE-60E5D8DC8924}">
      <dsp:nvSpPr>
        <dsp:cNvPr id="0" name=""/>
        <dsp:cNvSpPr/>
      </dsp:nvSpPr>
      <dsp:spPr>
        <a:xfrm>
          <a:off x="0" y="3837402"/>
          <a:ext cx="822960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510EF3-A409-411F-9056-3CE6DDD86ACB}">
      <dsp:nvSpPr>
        <dsp:cNvPr id="0" name=""/>
        <dsp:cNvSpPr/>
      </dsp:nvSpPr>
      <dsp:spPr>
        <a:xfrm>
          <a:off x="411480" y="3306042"/>
          <a:ext cx="5760720" cy="1062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Будущее</a:t>
          </a:r>
          <a:endParaRPr lang="ru-RU" sz="3600" kern="1200" dirty="0"/>
        </a:p>
      </dsp:txBody>
      <dsp:txXfrm>
        <a:off x="463358" y="3357920"/>
        <a:ext cx="5656964" cy="958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gif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51520"/>
          </a:xfrm>
        </p:spPr>
        <p:txBody>
          <a:bodyPr/>
          <a:lstStyle/>
          <a:p>
            <a:r>
              <a:rPr lang="ru-RU" dirty="0" smtClean="0"/>
              <a:t>Времена глаголов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Предмет: русский язык</a:t>
            </a:r>
          </a:p>
          <a:p>
            <a:pPr marL="0" indent="0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времена глаголов</a:t>
            </a:r>
          </a:p>
          <a:p>
            <a:pPr marL="0" indent="0" algn="ctr">
              <a:buNone/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Коняхина Мария Валентиновна</a:t>
            </a:r>
          </a:p>
          <a:p>
            <a:pPr marL="0" indent="0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СОШ № 21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3573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48245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6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Звенел звонок.</a:t>
            </a:r>
          </a:p>
          <a:p>
            <a:pPr marL="0" indent="0" algn="ctr">
              <a:buNone/>
            </a:pPr>
            <a:r>
              <a:rPr lang="ru-RU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Звенит звонок.</a:t>
            </a:r>
          </a:p>
          <a:p>
            <a:pPr marL="0" indent="0" algn="ctr">
              <a:buNone/>
            </a:pPr>
            <a:r>
              <a:rPr lang="ru-RU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Прозвенит звонок.</a:t>
            </a:r>
            <a:endParaRPr lang="ru-RU" sz="6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861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ВРЕМЕНА ГЛАГОЛОВ</a:t>
            </a:r>
            <a:endParaRPr lang="ru-RU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79433764"/>
              </p:ext>
            </p:extLst>
          </p:nvPr>
        </p:nvGraphicFramePr>
        <p:xfrm>
          <a:off x="827088" y="2420938"/>
          <a:ext cx="7859712" cy="3705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74868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И ЗАДАЧИ: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6396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856" y="404664"/>
            <a:ext cx="2016224" cy="20162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293096"/>
            <a:ext cx="2664296" cy="18612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935" y="404664"/>
            <a:ext cx="3087042" cy="20162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960" y="2780928"/>
            <a:ext cx="3396034" cy="33960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71446">
            <a:off x="836150" y="1069360"/>
            <a:ext cx="2324348" cy="15599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802785"/>
            <a:ext cx="2718420" cy="16990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4664"/>
            <a:ext cx="8667242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771"/>
            <a:ext cx="9144000" cy="60364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984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07504"/>
          </a:xfrm>
        </p:spPr>
        <p:txBody>
          <a:bodyPr/>
          <a:lstStyle/>
          <a:p>
            <a:r>
              <a:rPr lang="ru-RU" dirty="0" smtClean="0"/>
              <a:t>Времена глаголов: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9354090"/>
              </p:ext>
            </p:extLst>
          </p:nvPr>
        </p:nvGraphicFramePr>
        <p:xfrm>
          <a:off x="457200" y="1341438"/>
          <a:ext cx="8229600" cy="4784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384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606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7030A0"/>
                </a:solidFill>
              </a:rPr>
              <a:t>Прошедшее время – то, что </a:t>
            </a:r>
            <a:r>
              <a:rPr lang="ru-RU" sz="3200" b="1" dirty="0" smtClean="0">
                <a:solidFill>
                  <a:srgbClr val="C00000"/>
                </a:solidFill>
              </a:rPr>
              <a:t>прошло</a:t>
            </a:r>
            <a:r>
              <a:rPr lang="ru-RU" sz="3200" b="1" dirty="0" smtClean="0">
                <a:solidFill>
                  <a:srgbClr val="7030A0"/>
                </a:solidFill>
              </a:rPr>
              <a:t>: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7030A0"/>
                </a:solidFill>
              </a:rPr>
              <a:t>«Вчера мы писали». «Солнце ушло».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7030A0"/>
                </a:solidFill>
              </a:rPr>
              <a:t>Настоящее время </a:t>
            </a:r>
            <a:r>
              <a:rPr lang="ru-RU" sz="3200" b="1" dirty="0" smtClean="0">
                <a:solidFill>
                  <a:srgbClr val="C00000"/>
                </a:solidFill>
              </a:rPr>
              <a:t>происходит теперь</a:t>
            </a:r>
            <a:r>
              <a:rPr lang="ru-RU" sz="3200" b="1" dirty="0" smtClean="0">
                <a:solidFill>
                  <a:srgbClr val="7030A0"/>
                </a:solidFill>
              </a:rPr>
              <a:t>: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7030A0"/>
                </a:solidFill>
              </a:rPr>
              <a:t>«Мы пишем имя». «Бегает зверь».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7030A0"/>
                </a:solidFill>
              </a:rPr>
              <a:t>Будущее время ещё </a:t>
            </a:r>
            <a:r>
              <a:rPr lang="ru-RU" sz="3200" b="1" dirty="0" smtClean="0">
                <a:solidFill>
                  <a:srgbClr val="C00000"/>
                </a:solidFill>
              </a:rPr>
              <a:t>не пришло</a:t>
            </a:r>
            <a:r>
              <a:rPr lang="ru-RU" sz="3200" b="1" dirty="0" smtClean="0">
                <a:solidFill>
                  <a:srgbClr val="7030A0"/>
                </a:solidFill>
              </a:rPr>
              <a:t>: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7030A0"/>
                </a:solidFill>
              </a:rPr>
              <a:t>«После уроков пойдём мы в кино».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126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046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Как определить время глагола?</a:t>
            </a:r>
          </a:p>
          <a:p>
            <a:pPr marL="0" indent="0" algn="ctr">
              <a:buNone/>
            </a:pPr>
            <a:endParaRPr lang="ru-RU" sz="28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На какие вопросы отвечают глаголы в настоящем времени?</a:t>
            </a:r>
          </a:p>
          <a:p>
            <a:pPr marL="0" indent="0" algn="ctr">
              <a:buNone/>
            </a:pPr>
            <a:endParaRPr lang="ru-RU" sz="28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2800" b="1" dirty="0">
                <a:solidFill>
                  <a:srgbClr val="002060"/>
                </a:solidFill>
              </a:rPr>
              <a:t>На какие вопросы отвечают глаголы в </a:t>
            </a:r>
            <a:r>
              <a:rPr lang="ru-RU" sz="2800" b="1" dirty="0" smtClean="0">
                <a:solidFill>
                  <a:srgbClr val="002060"/>
                </a:solidFill>
              </a:rPr>
              <a:t>прошедшем времени</a:t>
            </a:r>
            <a:r>
              <a:rPr lang="ru-RU" sz="2800" b="1" dirty="0">
                <a:solidFill>
                  <a:srgbClr val="002060"/>
                </a:solidFill>
              </a:rPr>
              <a:t>?</a:t>
            </a:r>
          </a:p>
          <a:p>
            <a:pPr marL="0" indent="0" algn="ctr">
              <a:buNone/>
            </a:pPr>
            <a:endParaRPr lang="ru-RU" sz="28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2800" b="1" dirty="0">
                <a:solidFill>
                  <a:srgbClr val="7030A0"/>
                </a:solidFill>
              </a:rPr>
              <a:t>На какие вопросы отвечают глаголы в </a:t>
            </a:r>
            <a:r>
              <a:rPr lang="ru-RU" sz="2800" b="1" dirty="0" smtClean="0">
                <a:solidFill>
                  <a:srgbClr val="7030A0"/>
                </a:solidFill>
              </a:rPr>
              <a:t>будущем времени</a:t>
            </a:r>
            <a:r>
              <a:rPr lang="ru-RU" sz="2800" b="1" dirty="0">
                <a:solidFill>
                  <a:srgbClr val="7030A0"/>
                </a:solidFill>
              </a:rPr>
              <a:t>?</a:t>
            </a:r>
          </a:p>
          <a:p>
            <a:pPr marL="0" indent="0" algn="ctr">
              <a:buNone/>
            </a:pP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599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8" y="0"/>
            <a:ext cx="4974730" cy="49747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018093"/>
            <a:ext cx="6732240" cy="439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739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67</TotalTime>
  <Words>122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Исполнительная</vt:lpstr>
      <vt:lpstr>Времена глаголов</vt:lpstr>
      <vt:lpstr>Презентация PowerPoint</vt:lpstr>
      <vt:lpstr>ВРЕМЕНА ГЛАГОЛОВ</vt:lpstr>
      <vt:lpstr>Презентация PowerPoint</vt:lpstr>
      <vt:lpstr>Времена глаголов: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Мария</cp:lastModifiedBy>
  <cp:revision>11</cp:revision>
  <dcterms:created xsi:type="dcterms:W3CDTF">2016-04-18T18:22:44Z</dcterms:created>
  <dcterms:modified xsi:type="dcterms:W3CDTF">2016-05-11T17:38:14Z</dcterms:modified>
</cp:coreProperties>
</file>